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62" r:id="rId6"/>
    <p:sldId id="260" r:id="rId7"/>
    <p:sldId id="257" r:id="rId8"/>
    <p:sldId id="308" r:id="rId9"/>
    <p:sldId id="309" r:id="rId10"/>
    <p:sldId id="311" r:id="rId11"/>
    <p:sldId id="299" r:id="rId12"/>
    <p:sldId id="300" r:id="rId13"/>
    <p:sldId id="312" r:id="rId14"/>
    <p:sldId id="313" r:id="rId15"/>
    <p:sldId id="281" r:id="rId16"/>
    <p:sldId id="315" r:id="rId17"/>
    <p:sldId id="314" r:id="rId18"/>
    <p:sldId id="310" r:id="rId19"/>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32323"/>
    <a:srgbClr val="FFD900"/>
    <a:srgbClr val="E6E6E6"/>
    <a:srgbClr val="EF403C"/>
    <a:srgbClr val="0088CF"/>
    <a:srgbClr val="6F2B90"/>
    <a:srgbClr val="4EBE9C"/>
    <a:srgbClr val="FFD400"/>
    <a:srgbClr val="2D6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41" autoAdjust="0"/>
    <p:restoredTop sz="94660"/>
  </p:normalViewPr>
  <p:slideViewPr>
    <p:cSldViewPr snapToGrid="0">
      <p:cViewPr>
        <p:scale>
          <a:sx n="67" d="100"/>
          <a:sy n="67" d="100"/>
        </p:scale>
        <p:origin x="200" y="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AD8C8DF9-5787-4EF3-BEFE-75D69223FFD8}" type="datetimeFigureOut">
              <a:rPr lang="en-GB" smtClean="0"/>
              <a:t>23/09/2021</a:t>
            </a:fld>
            <a:endParaRPr lang="en-GB"/>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Espace réservé des not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2E8071DD-B10D-415D-8EB6-DFA0FA843FA9}" type="slidenum">
              <a:rPr lang="en-GB" smtClean="0"/>
              <a:t>‹N°›</a:t>
            </a:fld>
            <a:endParaRPr lang="en-GB"/>
          </a:p>
        </p:txBody>
      </p:sp>
    </p:spTree>
    <p:extLst>
      <p:ext uri="{BB962C8B-B14F-4D97-AF65-F5344CB8AC3E}">
        <p14:creationId xmlns:p14="http://schemas.microsoft.com/office/powerpoint/2010/main" val="3900654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739CA86-A5B2-4ADE-BC79-439BD7AF819F}"/>
              </a:ext>
            </a:extLst>
          </p:cNvPr>
          <p:cNvSpPr>
            <a:spLocks noGrp="1"/>
          </p:cNvSpPr>
          <p:nvPr>
            <p:ph type="ctrTitle"/>
          </p:nvPr>
        </p:nvSpPr>
        <p:spPr>
          <a:xfrm>
            <a:off x="5946140" y="2508531"/>
            <a:ext cx="5057140" cy="2240710"/>
          </a:xfrm>
          <a:gradFill>
            <a:gsLst>
              <a:gs pos="50000">
                <a:srgbClr val="000000"/>
              </a:gs>
              <a:gs pos="0">
                <a:schemeClr val="tx2">
                  <a:alpha val="0"/>
                </a:schemeClr>
              </a:gs>
              <a:gs pos="25000">
                <a:srgbClr val="000000"/>
              </a:gs>
              <a:gs pos="75000">
                <a:srgbClr val="000000"/>
              </a:gs>
              <a:gs pos="100000">
                <a:schemeClr val="tx1">
                  <a:alpha val="0"/>
                </a:schemeClr>
              </a:gs>
            </a:gsLst>
            <a:lin ang="5400000" scaled="1"/>
          </a:gradFill>
        </p:spPr>
        <p:txBody>
          <a:bodyPr tIns="360000" bIns="360000" anchor="ctr">
            <a:spAutoFit/>
          </a:bodyPr>
          <a:lstStyle>
            <a:lvl1pPr algn="l">
              <a:defRPr sz="6000" b="1">
                <a:solidFill>
                  <a:schemeClr val="bg1"/>
                </a:solidFill>
              </a:defRPr>
            </a:lvl1pPr>
          </a:lstStyle>
          <a:p>
            <a:r>
              <a:rPr lang="fr-FR" dirty="0"/>
              <a:t>Modifiez le style du titre</a:t>
            </a:r>
          </a:p>
        </p:txBody>
      </p:sp>
      <p:sp>
        <p:nvSpPr>
          <p:cNvPr id="7" name="Forme libre : forme 6">
            <a:extLst>
              <a:ext uri="{FF2B5EF4-FFF2-40B4-BE49-F238E27FC236}">
                <a16:creationId xmlns="" xmlns:a16="http://schemas.microsoft.com/office/drawing/2014/main" id="{2536CBC5-CE69-47ED-B91B-E13669C15AF5}"/>
              </a:ext>
            </a:extLst>
          </p:cNvPr>
          <p:cNvSpPr/>
          <p:nvPr userDrawn="1"/>
        </p:nvSpPr>
        <p:spPr>
          <a:xfrm>
            <a:off x="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rgbClr val="FFFFFF"/>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pic>
        <p:nvPicPr>
          <p:cNvPr id="10" name="pasted-image.pdf" descr="pasted-image.pdf">
            <a:extLst>
              <a:ext uri="{FF2B5EF4-FFF2-40B4-BE49-F238E27FC236}">
                <a16:creationId xmlns="" xmlns:a16="http://schemas.microsoft.com/office/drawing/2014/main" id="{75BA9BD8-DB32-445D-9F33-53844089FBF1}"/>
              </a:ext>
            </a:extLst>
          </p:cNvPr>
          <p:cNvPicPr>
            <a:picLocks noChangeAspect="1"/>
          </p:cNvPicPr>
          <p:nvPr userDrawn="1"/>
        </p:nvPicPr>
        <p:blipFill>
          <a:blip r:embed="rId3">
            <a:extLst/>
          </a:blip>
          <a:stretch>
            <a:fillRect/>
          </a:stretch>
        </p:blipFill>
        <p:spPr>
          <a:xfrm>
            <a:off x="913667" y="3143339"/>
            <a:ext cx="3338293" cy="571321"/>
          </a:xfrm>
          <a:prstGeom prst="rect">
            <a:avLst/>
          </a:prstGeom>
          <a:ln w="12700">
            <a:miter lim="400000"/>
          </a:ln>
        </p:spPr>
      </p:pic>
      <p:sp>
        <p:nvSpPr>
          <p:cNvPr id="8" name="Forme libre : forme 7">
            <a:extLst>
              <a:ext uri="{FF2B5EF4-FFF2-40B4-BE49-F238E27FC236}">
                <a16:creationId xmlns="" xmlns:a16="http://schemas.microsoft.com/office/drawing/2014/main" id="{734017DA-062B-45A9-90FC-E96A9AB7E4D1}"/>
              </a:ext>
            </a:extLst>
          </p:cNvPr>
          <p:cNvSpPr/>
          <p:nvPr userDrawn="1"/>
        </p:nvSpPr>
        <p:spPr>
          <a:xfrm rot="10800000">
            <a:off x="1192200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rgbClr val="FFFFFF"/>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Tree>
    <p:extLst>
      <p:ext uri="{BB962C8B-B14F-4D97-AF65-F5344CB8AC3E}">
        <p14:creationId xmlns:p14="http://schemas.microsoft.com/office/powerpoint/2010/main" val="1587009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D2718-F60F-4ACD-AFA5-5DD057901409}"/>
              </a:ext>
            </a:extLst>
          </p:cNvPr>
          <p:cNvSpPr>
            <a:spLocks noGrp="1"/>
          </p:cNvSpPr>
          <p:nvPr>
            <p:ph type="title"/>
          </p:nvPr>
        </p:nvSpPr>
        <p:spPr/>
        <p:txBody>
          <a:bodyPr/>
          <a:lstStyle/>
          <a:p>
            <a:r>
              <a:rPr lang="fr-FR" dirty="0"/>
              <a:t>Modifiez le style </a:t>
            </a:r>
            <a:r>
              <a:rPr lang="fr-FR"/>
              <a:t>du titre</a:t>
            </a:r>
            <a:endParaRPr lang="fr-FR" dirty="0"/>
          </a:p>
        </p:txBody>
      </p:sp>
      <p:sp>
        <p:nvSpPr>
          <p:cNvPr id="3" name="Espace réservé du contenu 2">
            <a:extLst>
              <a:ext uri="{FF2B5EF4-FFF2-40B4-BE49-F238E27FC236}">
                <a16:creationId xmlns="" xmlns:a16="http://schemas.microsoft.com/office/drawing/2014/main" id="{F1DD182B-957B-48F7-9875-0ADA5717457D}"/>
              </a:ext>
            </a:extLst>
          </p:cNvPr>
          <p:cNvSpPr>
            <a:spLocks noGrp="1"/>
          </p:cNvSpPr>
          <p:nvPr>
            <p:ph idx="1"/>
          </p:nvPr>
        </p:nvSpPr>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6" name="Espace réservé du numéro de diapositive 5">
            <a:extLst>
              <a:ext uri="{FF2B5EF4-FFF2-40B4-BE49-F238E27FC236}">
                <a16:creationId xmlns="" xmlns:a16="http://schemas.microsoft.com/office/drawing/2014/main" id="{895CAF1B-E197-4066-85FF-6DF74A1C5D2A}"/>
              </a:ext>
            </a:extLst>
          </p:cNvPr>
          <p:cNvSpPr>
            <a:spLocks noGrp="1"/>
          </p:cNvSpPr>
          <p:nvPr>
            <p:ph type="sldNum" sz="quarter" idx="12"/>
          </p:nvPr>
        </p:nvSpPr>
        <p:spPr/>
        <p:txBody>
          <a:bodyPr/>
          <a:lstStyle/>
          <a:p>
            <a:fld id="{E57ADEAC-B0A4-4D83-AA57-F86E0147CA00}" type="slidenum">
              <a:rPr lang="fr-FR" smtClean="0"/>
              <a:t>‹N°›</a:t>
            </a:fld>
            <a:endParaRPr lang="fr-FR" dirty="0"/>
          </a:p>
        </p:txBody>
      </p:sp>
    </p:spTree>
    <p:extLst>
      <p:ext uri="{BB962C8B-B14F-4D97-AF65-F5344CB8AC3E}">
        <p14:creationId xmlns:p14="http://schemas.microsoft.com/office/powerpoint/2010/main" val="234472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u sur 2 co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D2718-F60F-4ACD-AFA5-5DD057901409}"/>
              </a:ext>
            </a:extLst>
          </p:cNvPr>
          <p:cNvSpPr>
            <a:spLocks noGrp="1"/>
          </p:cNvSpPr>
          <p:nvPr>
            <p:ph type="title"/>
          </p:nvPr>
        </p:nvSpPr>
        <p:spPr>
          <a:xfrm>
            <a:off x="441960" y="191677"/>
            <a:ext cx="11300460" cy="671195"/>
          </a:xfrm>
        </p:spPr>
        <p:txBody>
          <a:bodyPr/>
          <a:lstStyle/>
          <a:p>
            <a:r>
              <a:rPr lang="fr-FR" dirty="0"/>
              <a:t>Modifiez le style </a:t>
            </a:r>
            <a:r>
              <a:rPr lang="fr-FR"/>
              <a:t>du titre</a:t>
            </a:r>
            <a:endParaRPr lang="fr-FR" dirty="0"/>
          </a:p>
        </p:txBody>
      </p:sp>
      <p:sp>
        <p:nvSpPr>
          <p:cNvPr id="3" name="Espace réservé du contenu 2">
            <a:extLst>
              <a:ext uri="{FF2B5EF4-FFF2-40B4-BE49-F238E27FC236}">
                <a16:creationId xmlns="" xmlns:a16="http://schemas.microsoft.com/office/drawing/2014/main" id="{F1DD182B-957B-48F7-9875-0ADA5717457D}"/>
              </a:ext>
            </a:extLst>
          </p:cNvPr>
          <p:cNvSpPr>
            <a:spLocks noGrp="1"/>
          </p:cNvSpPr>
          <p:nvPr>
            <p:ph idx="1"/>
          </p:nvPr>
        </p:nvSpPr>
        <p:spPr>
          <a:xfrm>
            <a:off x="441960" y="1226635"/>
            <a:ext cx="5530577" cy="4872060"/>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a:t>Cinquième niveau</a:t>
            </a:r>
            <a:endParaRPr lang="fr-FR" dirty="0"/>
          </a:p>
        </p:txBody>
      </p:sp>
      <p:sp>
        <p:nvSpPr>
          <p:cNvPr id="6" name="Espace réservé du numéro de diapositive 5">
            <a:extLst>
              <a:ext uri="{FF2B5EF4-FFF2-40B4-BE49-F238E27FC236}">
                <a16:creationId xmlns="" xmlns:a16="http://schemas.microsoft.com/office/drawing/2014/main" id="{895CAF1B-E197-4066-85FF-6DF74A1C5D2A}"/>
              </a:ext>
            </a:extLst>
          </p:cNvPr>
          <p:cNvSpPr>
            <a:spLocks noGrp="1"/>
          </p:cNvSpPr>
          <p:nvPr>
            <p:ph type="sldNum" sz="quarter" idx="12"/>
          </p:nvPr>
        </p:nvSpPr>
        <p:spPr/>
        <p:txBody>
          <a:bodyPr/>
          <a:lstStyle/>
          <a:p>
            <a:fld id="{E57ADEAC-B0A4-4D83-AA57-F86E0147CA00}" type="slidenum">
              <a:rPr lang="fr-FR" smtClean="0"/>
              <a:t>‹N°›</a:t>
            </a:fld>
            <a:endParaRPr lang="fr-FR" dirty="0"/>
          </a:p>
        </p:txBody>
      </p:sp>
      <p:sp>
        <p:nvSpPr>
          <p:cNvPr id="7" name="Espace réservé du contenu 2">
            <a:extLst>
              <a:ext uri="{FF2B5EF4-FFF2-40B4-BE49-F238E27FC236}">
                <a16:creationId xmlns="" xmlns:a16="http://schemas.microsoft.com/office/drawing/2014/main" id="{530D387E-6FD2-4470-8612-2DD2897E8E76}"/>
              </a:ext>
            </a:extLst>
          </p:cNvPr>
          <p:cNvSpPr>
            <a:spLocks noGrp="1"/>
          </p:cNvSpPr>
          <p:nvPr>
            <p:ph idx="13"/>
          </p:nvPr>
        </p:nvSpPr>
        <p:spPr>
          <a:xfrm>
            <a:off x="6211843" y="1226635"/>
            <a:ext cx="5530577" cy="4872060"/>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a:extLst>
              <a:ext uri="{FF2B5EF4-FFF2-40B4-BE49-F238E27FC236}">
                <a16:creationId xmlns="" xmlns:a16="http://schemas.microsoft.com/office/drawing/2014/main" id="{7B11D178-4B0E-4D75-9D37-FCE1AAA10936}"/>
              </a:ext>
            </a:extLst>
          </p:cNvPr>
          <p:cNvCxnSpPr/>
          <p:nvPr userDrawn="1"/>
        </p:nvCxnSpPr>
        <p:spPr>
          <a:xfrm>
            <a:off x="6092190" y="1223963"/>
            <a:ext cx="0" cy="4874732"/>
          </a:xfrm>
          <a:prstGeom prst="line">
            <a:avLst/>
          </a:prstGeom>
          <a:ln w="3175"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2153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u sur 3 co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D2718-F60F-4ACD-AFA5-5DD057901409}"/>
              </a:ext>
            </a:extLst>
          </p:cNvPr>
          <p:cNvSpPr>
            <a:spLocks noGrp="1"/>
          </p:cNvSpPr>
          <p:nvPr>
            <p:ph type="title"/>
          </p:nvPr>
        </p:nvSpPr>
        <p:spPr>
          <a:xfrm>
            <a:off x="441960" y="191677"/>
            <a:ext cx="11300460" cy="671195"/>
          </a:xfrm>
        </p:spPr>
        <p:txBody>
          <a:bodyPr/>
          <a:lstStyle/>
          <a:p>
            <a:r>
              <a:rPr lang="fr-FR" dirty="0"/>
              <a:t>Modifiez le style </a:t>
            </a:r>
            <a:r>
              <a:rPr lang="fr-FR"/>
              <a:t>du titre</a:t>
            </a:r>
            <a:endParaRPr lang="fr-FR" dirty="0"/>
          </a:p>
        </p:txBody>
      </p:sp>
      <p:sp>
        <p:nvSpPr>
          <p:cNvPr id="3" name="Espace réservé du contenu 2">
            <a:extLst>
              <a:ext uri="{FF2B5EF4-FFF2-40B4-BE49-F238E27FC236}">
                <a16:creationId xmlns="" xmlns:a16="http://schemas.microsoft.com/office/drawing/2014/main" id="{F1DD182B-957B-48F7-9875-0ADA5717457D}"/>
              </a:ext>
            </a:extLst>
          </p:cNvPr>
          <p:cNvSpPr>
            <a:spLocks noGrp="1"/>
          </p:cNvSpPr>
          <p:nvPr>
            <p:ph idx="1"/>
          </p:nvPr>
        </p:nvSpPr>
        <p:spPr>
          <a:xfrm>
            <a:off x="441961" y="1226635"/>
            <a:ext cx="3581746" cy="4872060"/>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contenu 2">
            <a:extLst>
              <a:ext uri="{FF2B5EF4-FFF2-40B4-BE49-F238E27FC236}">
                <a16:creationId xmlns="" xmlns:a16="http://schemas.microsoft.com/office/drawing/2014/main" id="{530D387E-6FD2-4470-8612-2DD2897E8E76}"/>
              </a:ext>
            </a:extLst>
          </p:cNvPr>
          <p:cNvSpPr>
            <a:spLocks noGrp="1"/>
          </p:cNvSpPr>
          <p:nvPr>
            <p:ph idx="13"/>
          </p:nvPr>
        </p:nvSpPr>
        <p:spPr>
          <a:xfrm>
            <a:off x="4301318" y="1226635"/>
            <a:ext cx="3581746" cy="4872060"/>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contenu 2">
            <a:extLst>
              <a:ext uri="{FF2B5EF4-FFF2-40B4-BE49-F238E27FC236}">
                <a16:creationId xmlns="" xmlns:a16="http://schemas.microsoft.com/office/drawing/2014/main" id="{7A39182A-FE4F-46FD-BA18-AE343F71C144}"/>
              </a:ext>
            </a:extLst>
          </p:cNvPr>
          <p:cNvSpPr>
            <a:spLocks noGrp="1"/>
          </p:cNvSpPr>
          <p:nvPr>
            <p:ph idx="14"/>
          </p:nvPr>
        </p:nvSpPr>
        <p:spPr>
          <a:xfrm>
            <a:off x="8160674" y="1226635"/>
            <a:ext cx="3581746" cy="4872060"/>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10" name="Connecteur droit 9">
            <a:extLst>
              <a:ext uri="{FF2B5EF4-FFF2-40B4-BE49-F238E27FC236}">
                <a16:creationId xmlns="" xmlns:a16="http://schemas.microsoft.com/office/drawing/2014/main" id="{183F6D7F-9157-4ED4-BEF6-FCB635D3F483}"/>
              </a:ext>
            </a:extLst>
          </p:cNvPr>
          <p:cNvCxnSpPr/>
          <p:nvPr userDrawn="1"/>
        </p:nvCxnSpPr>
        <p:spPr>
          <a:xfrm>
            <a:off x="4162512" y="1223963"/>
            <a:ext cx="0" cy="4874732"/>
          </a:xfrm>
          <a:prstGeom prst="line">
            <a:avLst/>
          </a:prstGeom>
          <a:ln w="3175"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 xmlns:a16="http://schemas.microsoft.com/office/drawing/2014/main" id="{E3987EAE-E134-4D5E-9B6B-C6F7CD3FEBB6}"/>
              </a:ext>
            </a:extLst>
          </p:cNvPr>
          <p:cNvCxnSpPr/>
          <p:nvPr userDrawn="1"/>
        </p:nvCxnSpPr>
        <p:spPr>
          <a:xfrm>
            <a:off x="8021869" y="1223963"/>
            <a:ext cx="0" cy="4874732"/>
          </a:xfrm>
          <a:prstGeom prst="line">
            <a:avLst/>
          </a:prstGeom>
          <a:ln w="3175"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15" name="Espace réservé du numéro de diapositive 5">
            <a:extLst>
              <a:ext uri="{FF2B5EF4-FFF2-40B4-BE49-F238E27FC236}">
                <a16:creationId xmlns="" xmlns:a16="http://schemas.microsoft.com/office/drawing/2014/main" id="{E4F50D6A-E73C-4F22-9844-4C2E9ECF01F6}"/>
              </a:ext>
            </a:extLst>
          </p:cNvPr>
          <p:cNvSpPr>
            <a:spLocks noGrp="1"/>
          </p:cNvSpPr>
          <p:nvPr>
            <p:ph type="sldNum" sz="quarter" idx="4"/>
          </p:nvPr>
        </p:nvSpPr>
        <p:spPr>
          <a:xfrm>
            <a:off x="11722221" y="6385560"/>
            <a:ext cx="300234" cy="300232"/>
          </a:xfrm>
          <a:prstGeom prst="ellipse">
            <a:avLst/>
          </a:prstGeom>
          <a:solidFill>
            <a:schemeClr val="tx1"/>
          </a:solidFill>
        </p:spPr>
        <p:txBody>
          <a:bodyPr vert="horz" wrap="none" lIns="91440" tIns="45720" rIns="91440" bIns="45720" rtlCol="0" anchor="ctr"/>
          <a:lstStyle>
            <a:lvl1pPr algn="ctr">
              <a:defRPr sz="1000" b="1">
                <a:solidFill>
                  <a:schemeClr val="bg1"/>
                </a:solidFill>
              </a:defRPr>
            </a:lvl1pPr>
          </a:lstStyle>
          <a:p>
            <a:fld id="{E57ADEAC-B0A4-4D83-AA57-F86E0147CA00}" type="slidenum">
              <a:rPr lang="fr-FR" smtClean="0"/>
              <a:pPr/>
              <a:t>‹N°›</a:t>
            </a:fld>
            <a:endParaRPr lang="fr-FR" dirty="0"/>
          </a:p>
        </p:txBody>
      </p:sp>
    </p:spTree>
    <p:extLst>
      <p:ext uri="{BB962C8B-B14F-4D97-AF65-F5344CB8AC3E}">
        <p14:creationId xmlns:p14="http://schemas.microsoft.com/office/powerpoint/2010/main" val="50006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6" name="pasted-image.pdf" descr="pasted-image.pdf">
            <a:extLst>
              <a:ext uri="{FF2B5EF4-FFF2-40B4-BE49-F238E27FC236}">
                <a16:creationId xmlns="" xmlns:a16="http://schemas.microsoft.com/office/drawing/2014/main" id="{7357D6F2-BC99-4F8D-A983-C0ACB170842E}"/>
              </a:ext>
            </a:extLst>
          </p:cNvPr>
          <p:cNvPicPr>
            <a:picLocks/>
          </p:cNvPicPr>
          <p:nvPr userDrawn="1"/>
        </p:nvPicPr>
        <p:blipFill>
          <a:blip r:embed="rId2">
            <a:extLst/>
          </a:blip>
          <a:stretch>
            <a:fillRect/>
          </a:stretch>
        </p:blipFill>
        <p:spPr>
          <a:xfrm>
            <a:off x="913667" y="3160574"/>
            <a:ext cx="3338293" cy="571321"/>
          </a:xfrm>
          <a:prstGeom prst="rect">
            <a:avLst/>
          </a:prstGeom>
          <a:ln w="12700">
            <a:miter lim="400000"/>
          </a:ln>
        </p:spPr>
      </p:pic>
      <p:pic>
        <p:nvPicPr>
          <p:cNvPr id="8" name="pasted-image.pdf" descr="pasted-image.pdf">
            <a:extLst>
              <a:ext uri="{FF2B5EF4-FFF2-40B4-BE49-F238E27FC236}">
                <a16:creationId xmlns="" xmlns:a16="http://schemas.microsoft.com/office/drawing/2014/main" id="{577DB662-1FEC-4776-92A4-39F2845280AA}"/>
              </a:ext>
            </a:extLst>
          </p:cNvPr>
          <p:cNvPicPr>
            <a:picLocks/>
          </p:cNvPicPr>
          <p:nvPr userDrawn="1"/>
        </p:nvPicPr>
        <p:blipFill>
          <a:blip r:embed="rId3">
            <a:extLst/>
          </a:blip>
          <a:stretch>
            <a:fillRect/>
          </a:stretch>
        </p:blipFill>
        <p:spPr>
          <a:xfrm>
            <a:off x="913667" y="3143339"/>
            <a:ext cx="3338293" cy="571321"/>
          </a:xfrm>
          <a:prstGeom prst="rect">
            <a:avLst/>
          </a:prstGeom>
          <a:ln w="12700">
            <a:miter lim="400000"/>
          </a:ln>
        </p:spPr>
      </p:pic>
      <p:sp>
        <p:nvSpPr>
          <p:cNvPr id="10" name="Espace réservé du texte 9">
            <a:extLst>
              <a:ext uri="{FF2B5EF4-FFF2-40B4-BE49-F238E27FC236}">
                <a16:creationId xmlns="" xmlns:a16="http://schemas.microsoft.com/office/drawing/2014/main" id="{5FD53E61-34D3-4121-B073-30F6CEE12547}"/>
              </a:ext>
            </a:extLst>
          </p:cNvPr>
          <p:cNvSpPr>
            <a:spLocks noGrp="1"/>
          </p:cNvSpPr>
          <p:nvPr>
            <p:ph type="body" sz="quarter" idx="10" hasCustomPrompt="1"/>
          </p:nvPr>
        </p:nvSpPr>
        <p:spPr>
          <a:xfrm>
            <a:off x="6088063" y="2628321"/>
            <a:ext cx="5554662" cy="1621470"/>
          </a:xfrm>
        </p:spPr>
        <p:txBody>
          <a:bodyPr anchor="ctr">
            <a:spAutoFit/>
          </a:bodyPr>
          <a:lstStyle>
            <a:lvl1pPr>
              <a:spcAft>
                <a:spcPts val="1200"/>
              </a:spcAft>
              <a:defRPr sz="4400" cap="none" baseline="0">
                <a:solidFill>
                  <a:schemeClr val="tx2"/>
                </a:solidFill>
              </a:defRPr>
            </a:lvl1pPr>
            <a:lvl2pPr marL="520700" indent="-342900">
              <a:spcBef>
                <a:spcPts val="1800"/>
              </a:spcBef>
              <a:buFont typeface="+mj-lt"/>
              <a:buAutoNum type="arabicPeriod"/>
              <a:defRPr b="1"/>
            </a:lvl2pPr>
            <a:lvl3pPr>
              <a:defRPr sz="1400" b="0"/>
            </a:lvl3pPr>
            <a:lvl4pPr marL="900113" indent="0">
              <a:buNone/>
              <a:defRPr/>
            </a:lvl4pPr>
          </a:lstStyle>
          <a:p>
            <a:pPr lvl="0"/>
            <a:r>
              <a:rPr lang="fr-FR" dirty="0"/>
              <a:t>Sommaire</a:t>
            </a:r>
          </a:p>
          <a:p>
            <a:pPr lvl="1"/>
            <a:r>
              <a:rPr lang="fr-FR" dirty="0"/>
              <a:t>Deuxième niveau</a:t>
            </a:r>
          </a:p>
          <a:p>
            <a:pPr lvl="2"/>
            <a:r>
              <a:rPr lang="fr-FR" dirty="0"/>
              <a:t>Troisième niveau</a:t>
            </a:r>
          </a:p>
        </p:txBody>
      </p:sp>
      <p:sp>
        <p:nvSpPr>
          <p:cNvPr id="9" name="Forme libre : forme 8">
            <a:extLst>
              <a:ext uri="{FF2B5EF4-FFF2-40B4-BE49-F238E27FC236}">
                <a16:creationId xmlns="" xmlns:a16="http://schemas.microsoft.com/office/drawing/2014/main" id="{A5303742-5685-4CD5-9563-D0BE79BA2E62}"/>
              </a:ext>
            </a:extLst>
          </p:cNvPr>
          <p:cNvSpPr/>
          <p:nvPr userDrawn="1"/>
        </p:nvSpPr>
        <p:spPr>
          <a:xfrm>
            <a:off x="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2"/>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sp>
        <p:nvSpPr>
          <p:cNvPr id="11" name="Forme libre : forme 10">
            <a:extLst>
              <a:ext uri="{FF2B5EF4-FFF2-40B4-BE49-F238E27FC236}">
                <a16:creationId xmlns="" xmlns:a16="http://schemas.microsoft.com/office/drawing/2014/main" id="{B45C7023-3004-4B72-B3F4-30CB69C73576}"/>
              </a:ext>
            </a:extLst>
          </p:cNvPr>
          <p:cNvSpPr/>
          <p:nvPr userDrawn="1"/>
        </p:nvSpPr>
        <p:spPr>
          <a:xfrm rot="10800000">
            <a:off x="1192200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2"/>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solidFill>
                <a:schemeClr val="tx2"/>
              </a:solidFill>
            </a:endParaRPr>
          </a:p>
        </p:txBody>
      </p:sp>
    </p:spTree>
    <p:extLst>
      <p:ext uri="{BB962C8B-B14F-4D97-AF65-F5344CB8AC3E}">
        <p14:creationId xmlns:p14="http://schemas.microsoft.com/office/powerpoint/2010/main" val="323720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itre avec visuel">
    <p:spTree>
      <p:nvGrpSpPr>
        <p:cNvPr id="1" name=""/>
        <p:cNvGrpSpPr/>
        <p:nvPr/>
      </p:nvGrpSpPr>
      <p:grpSpPr>
        <a:xfrm>
          <a:off x="0" y="0"/>
          <a:ext cx="0" cy="0"/>
          <a:chOff x="0" y="0"/>
          <a:chExt cx="0" cy="0"/>
        </a:xfrm>
      </p:grpSpPr>
      <p:sp>
        <p:nvSpPr>
          <p:cNvPr id="19" name="Espace réservé pour une image  18">
            <a:extLst>
              <a:ext uri="{FF2B5EF4-FFF2-40B4-BE49-F238E27FC236}">
                <a16:creationId xmlns="" xmlns:a16="http://schemas.microsoft.com/office/drawing/2014/main" id="{A8746E4D-041F-4E56-9576-AF412B134E02}"/>
              </a:ext>
            </a:extLst>
          </p:cNvPr>
          <p:cNvSpPr>
            <a:spLocks noGrp="1"/>
          </p:cNvSpPr>
          <p:nvPr>
            <p:ph type="pic" sz="quarter" idx="13"/>
          </p:nvPr>
        </p:nvSpPr>
        <p:spPr>
          <a:xfrm>
            <a:off x="6096000" y="0"/>
            <a:ext cx="6096000" cy="6858000"/>
          </a:xfrm>
          <a:prstGeom prst="rect">
            <a:avLst/>
          </a:prstGeom>
          <a:solidFill>
            <a:schemeClr val="bg1">
              <a:lumMod val="95000"/>
            </a:schemeClr>
          </a:solidFill>
        </p:spPr>
        <p:txBody>
          <a:bodyPr wrap="square">
            <a:noAutofit/>
          </a:bodyPr>
          <a:lstStyle/>
          <a:p>
            <a:endParaRPr lang="fr-FR"/>
          </a:p>
        </p:txBody>
      </p:sp>
      <p:sp>
        <p:nvSpPr>
          <p:cNvPr id="3" name="Espace réservé du texte 2">
            <a:extLst>
              <a:ext uri="{FF2B5EF4-FFF2-40B4-BE49-F238E27FC236}">
                <a16:creationId xmlns="" xmlns:a16="http://schemas.microsoft.com/office/drawing/2014/main" id="{8AD029C8-8197-4F6F-8412-F2A29485DD95}"/>
              </a:ext>
            </a:extLst>
          </p:cNvPr>
          <p:cNvSpPr>
            <a:spLocks noGrp="1"/>
          </p:cNvSpPr>
          <p:nvPr>
            <p:ph type="body" idx="1"/>
          </p:nvPr>
        </p:nvSpPr>
        <p:spPr>
          <a:xfrm>
            <a:off x="438150" y="1564640"/>
            <a:ext cx="5434330" cy="4534534"/>
          </a:xfrm>
        </p:spPr>
        <p:txBody>
          <a:bodyPr lIns="72000" rIns="72000">
            <a:normAutofit/>
          </a:bodyPr>
          <a:lstStyle>
            <a:lvl1pPr marL="0" indent="0">
              <a:buNone/>
              <a:defRPr sz="5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pic>
        <p:nvPicPr>
          <p:cNvPr id="11" name="pasted-image.pdf" descr="pasted-image.pdf">
            <a:extLst>
              <a:ext uri="{FF2B5EF4-FFF2-40B4-BE49-F238E27FC236}">
                <a16:creationId xmlns="" xmlns:a16="http://schemas.microsoft.com/office/drawing/2014/main" id="{9F18659F-579F-4A1C-B62B-3EC97937FC93}"/>
              </a:ext>
            </a:extLst>
          </p:cNvPr>
          <p:cNvPicPr>
            <a:picLocks noChangeAspect="1"/>
          </p:cNvPicPr>
          <p:nvPr userDrawn="1"/>
        </p:nvPicPr>
        <p:blipFill>
          <a:blip r:embed="rId2">
            <a:extLst/>
          </a:blip>
          <a:stretch>
            <a:fillRect/>
          </a:stretch>
        </p:blipFill>
        <p:spPr>
          <a:xfrm>
            <a:off x="533400" y="6439960"/>
            <a:ext cx="1131849" cy="193706"/>
          </a:xfrm>
          <a:prstGeom prst="rect">
            <a:avLst/>
          </a:prstGeom>
          <a:ln w="12700">
            <a:miter lim="400000"/>
          </a:ln>
        </p:spPr>
      </p:pic>
      <p:sp>
        <p:nvSpPr>
          <p:cNvPr id="7" name="Titre 1">
            <a:extLst>
              <a:ext uri="{FF2B5EF4-FFF2-40B4-BE49-F238E27FC236}">
                <a16:creationId xmlns="" xmlns:a16="http://schemas.microsoft.com/office/drawing/2014/main" id="{9C3D0F47-8A18-4FE0-8FA1-C5E566536502}"/>
              </a:ext>
            </a:extLst>
          </p:cNvPr>
          <p:cNvSpPr>
            <a:spLocks noGrp="1"/>
          </p:cNvSpPr>
          <p:nvPr>
            <p:ph type="title" hasCustomPrompt="1"/>
          </p:nvPr>
        </p:nvSpPr>
        <p:spPr>
          <a:xfrm>
            <a:off x="438150" y="204015"/>
            <a:ext cx="2837325" cy="999628"/>
          </a:xfrm>
        </p:spPr>
        <p:txBody>
          <a:bodyPr lIns="36000" tIns="0" bIns="0" anchor="ctr">
            <a:noAutofit/>
          </a:bodyPr>
          <a:lstStyle>
            <a:lvl1pPr>
              <a:lnSpc>
                <a:spcPct val="100000"/>
              </a:lnSpc>
              <a:defRPr sz="11000">
                <a:solidFill>
                  <a:schemeClr val="tx1"/>
                </a:solidFill>
              </a:defRPr>
            </a:lvl1pPr>
          </a:lstStyle>
          <a:p>
            <a:r>
              <a:rPr lang="fr-FR" dirty="0"/>
              <a:t>00</a:t>
            </a:r>
          </a:p>
        </p:txBody>
      </p:sp>
    </p:spTree>
    <p:extLst>
      <p:ext uri="{BB962C8B-B14F-4D97-AF65-F5344CB8AC3E}">
        <p14:creationId xmlns:p14="http://schemas.microsoft.com/office/powerpoint/2010/main" val="184127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phique pleine largeur texte bas (v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7" name="Espace réservé du texte 6">
            <a:extLst>
              <a:ext uri="{FF2B5EF4-FFF2-40B4-BE49-F238E27FC236}">
                <a16:creationId xmlns="" xmlns:a16="http://schemas.microsoft.com/office/drawing/2014/main" id="{67554005-3EFB-4B10-915A-755EC09B5E8F}"/>
              </a:ext>
            </a:extLst>
          </p:cNvPr>
          <p:cNvSpPr>
            <a:spLocks noGrp="1"/>
          </p:cNvSpPr>
          <p:nvPr>
            <p:ph type="body" sz="quarter" idx="12"/>
          </p:nvPr>
        </p:nvSpPr>
        <p:spPr>
          <a:xfrm>
            <a:off x="441960" y="5354320"/>
            <a:ext cx="11300460" cy="721042"/>
          </a:xfrm>
        </p:spPr>
        <p:txBody>
          <a:bodyPr anchor="t"/>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
        <p:nvSpPr>
          <p:cNvPr id="10" name="Espace réservé du texte 6">
            <a:extLst>
              <a:ext uri="{FF2B5EF4-FFF2-40B4-BE49-F238E27FC236}">
                <a16:creationId xmlns="" xmlns:a16="http://schemas.microsoft.com/office/drawing/2014/main" id="{4C959912-A7B3-4656-8164-CE0D427CCFA6}"/>
              </a:ext>
            </a:extLst>
          </p:cNvPr>
          <p:cNvSpPr>
            <a:spLocks noGrp="1"/>
          </p:cNvSpPr>
          <p:nvPr>
            <p:ph type="body" sz="quarter" idx="13" hasCustomPrompt="1"/>
          </p:nvPr>
        </p:nvSpPr>
        <p:spPr>
          <a:xfrm>
            <a:off x="441642" y="1213463"/>
            <a:ext cx="11301096" cy="322002"/>
          </a:xfrm>
          <a:noFill/>
        </p:spPr>
        <p:txBody>
          <a:bodyPr wrap="square" tIns="36000" bIns="36000" anchor="ctr">
            <a:spAutoFit/>
          </a:bodyPr>
          <a:lstStyle>
            <a:lvl1pPr marL="0" indent="0" algn="ctr">
              <a:buNone/>
              <a:defRPr sz="1800">
                <a:solidFill>
                  <a:schemeClr val="tx2"/>
                </a:solidFill>
              </a:defRPr>
            </a:lvl1pPr>
          </a:lstStyle>
          <a:p>
            <a:pPr lvl="0"/>
            <a:r>
              <a:rPr lang="fr-FR" dirty="0"/>
              <a:t>Titre du graphique</a:t>
            </a:r>
          </a:p>
        </p:txBody>
      </p:sp>
      <p:sp>
        <p:nvSpPr>
          <p:cNvPr id="22" name="Chart Placeholder 20">
            <a:extLst>
              <a:ext uri="{FF2B5EF4-FFF2-40B4-BE49-F238E27FC236}">
                <a16:creationId xmlns="" xmlns:a16="http://schemas.microsoft.com/office/drawing/2014/main" id="{D12B7FFB-F82C-442C-AE00-0DA7252534D9}"/>
              </a:ext>
            </a:extLst>
          </p:cNvPr>
          <p:cNvSpPr>
            <a:spLocks noGrp="1"/>
          </p:cNvSpPr>
          <p:nvPr>
            <p:ph type="chart" sz="quarter" idx="14"/>
          </p:nvPr>
        </p:nvSpPr>
        <p:spPr>
          <a:xfrm>
            <a:off x="441960" y="2153921"/>
            <a:ext cx="11300460" cy="3131408"/>
          </a:xfrm>
        </p:spPr>
        <p:txBody>
          <a:bodyPr/>
          <a:lstStyle/>
          <a:p>
            <a:endParaRPr lang="fr-FR"/>
          </a:p>
        </p:txBody>
      </p:sp>
      <p:cxnSp>
        <p:nvCxnSpPr>
          <p:cNvPr id="8" name="Connecteur droit 7">
            <a:extLst>
              <a:ext uri="{FF2B5EF4-FFF2-40B4-BE49-F238E27FC236}">
                <a16:creationId xmlns="" xmlns:a16="http://schemas.microsoft.com/office/drawing/2014/main" id="{76551B3C-C9F4-47EC-979B-2126626AD85C}"/>
              </a:ext>
            </a:extLst>
          </p:cNvPr>
          <p:cNvCxnSpPr>
            <a:cxnSpLocks/>
          </p:cNvCxnSpPr>
          <p:nvPr userDrawn="1"/>
        </p:nvCxnSpPr>
        <p:spPr>
          <a:xfrm>
            <a:off x="5516245" y="1771720"/>
            <a:ext cx="1151890" cy="0"/>
          </a:xfrm>
          <a:prstGeom prst="line">
            <a:avLst/>
          </a:prstGeom>
          <a:ln w="381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86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phique pleine largeur texte haut (v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7" name="Espace réservé du texte 6">
            <a:extLst>
              <a:ext uri="{FF2B5EF4-FFF2-40B4-BE49-F238E27FC236}">
                <a16:creationId xmlns="" xmlns:a16="http://schemas.microsoft.com/office/drawing/2014/main" id="{67554005-3EFB-4B10-915A-755EC09B5E8F}"/>
              </a:ext>
            </a:extLst>
          </p:cNvPr>
          <p:cNvSpPr>
            <a:spLocks noGrp="1"/>
          </p:cNvSpPr>
          <p:nvPr>
            <p:ph type="body" sz="quarter" idx="12"/>
          </p:nvPr>
        </p:nvSpPr>
        <p:spPr>
          <a:xfrm>
            <a:off x="441960" y="1228395"/>
            <a:ext cx="11300460" cy="790024"/>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
        <p:nvSpPr>
          <p:cNvPr id="10" name="Espace réservé du texte 6">
            <a:extLst>
              <a:ext uri="{FF2B5EF4-FFF2-40B4-BE49-F238E27FC236}">
                <a16:creationId xmlns="" xmlns:a16="http://schemas.microsoft.com/office/drawing/2014/main" id="{4C959912-A7B3-4656-8164-CE0D427CCFA6}"/>
              </a:ext>
            </a:extLst>
          </p:cNvPr>
          <p:cNvSpPr>
            <a:spLocks noGrp="1"/>
          </p:cNvSpPr>
          <p:nvPr>
            <p:ph type="body" sz="quarter" idx="13" hasCustomPrompt="1"/>
          </p:nvPr>
        </p:nvSpPr>
        <p:spPr>
          <a:xfrm>
            <a:off x="-7620" y="2208203"/>
            <a:ext cx="12199620" cy="322002"/>
          </a:xfrm>
          <a:noFill/>
        </p:spPr>
        <p:txBody>
          <a:bodyPr tIns="36000" bIns="36000" anchor="ctr">
            <a:spAutoFit/>
          </a:bodyPr>
          <a:lstStyle>
            <a:lvl1pPr marL="0" indent="0" algn="ctr">
              <a:buNone/>
              <a:defRPr sz="1800">
                <a:solidFill>
                  <a:schemeClr val="tx2"/>
                </a:solidFill>
              </a:defRPr>
            </a:lvl1pPr>
          </a:lstStyle>
          <a:p>
            <a:pPr lvl="0"/>
            <a:r>
              <a:rPr lang="fr-FR" dirty="0"/>
              <a:t>Titre du graphique</a:t>
            </a:r>
          </a:p>
        </p:txBody>
      </p:sp>
      <p:sp>
        <p:nvSpPr>
          <p:cNvPr id="22" name="Chart Placeholder 20">
            <a:extLst>
              <a:ext uri="{FF2B5EF4-FFF2-40B4-BE49-F238E27FC236}">
                <a16:creationId xmlns="" xmlns:a16="http://schemas.microsoft.com/office/drawing/2014/main" id="{D12B7FFB-F82C-442C-AE00-0DA7252534D9}"/>
              </a:ext>
            </a:extLst>
          </p:cNvPr>
          <p:cNvSpPr>
            <a:spLocks noGrp="1"/>
          </p:cNvSpPr>
          <p:nvPr>
            <p:ph type="chart" sz="quarter" idx="14"/>
          </p:nvPr>
        </p:nvSpPr>
        <p:spPr>
          <a:xfrm>
            <a:off x="441960" y="2963861"/>
            <a:ext cx="11300460" cy="3136491"/>
          </a:xfrm>
        </p:spPr>
        <p:txBody>
          <a:bodyPr/>
          <a:lstStyle/>
          <a:p>
            <a:endParaRPr lang="fr-FR"/>
          </a:p>
        </p:txBody>
      </p:sp>
      <p:cxnSp>
        <p:nvCxnSpPr>
          <p:cNvPr id="9" name="Connecteur droit 8">
            <a:extLst>
              <a:ext uri="{FF2B5EF4-FFF2-40B4-BE49-F238E27FC236}">
                <a16:creationId xmlns="" xmlns:a16="http://schemas.microsoft.com/office/drawing/2014/main" id="{0F3C3435-DA55-4C3A-8649-4B29D725A40B}"/>
              </a:ext>
            </a:extLst>
          </p:cNvPr>
          <p:cNvCxnSpPr>
            <a:cxnSpLocks/>
          </p:cNvCxnSpPr>
          <p:nvPr userDrawn="1"/>
        </p:nvCxnSpPr>
        <p:spPr>
          <a:xfrm>
            <a:off x="5516245" y="2761219"/>
            <a:ext cx="1151890" cy="0"/>
          </a:xfrm>
          <a:prstGeom prst="line">
            <a:avLst/>
          </a:prstGeom>
          <a:ln w="28575"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79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ique à gauche (v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0" name="Espace réservé du texte 6">
            <a:extLst>
              <a:ext uri="{FF2B5EF4-FFF2-40B4-BE49-F238E27FC236}">
                <a16:creationId xmlns="" xmlns:a16="http://schemas.microsoft.com/office/drawing/2014/main" id="{4C959912-A7B3-4656-8164-CE0D427CCFA6}"/>
              </a:ext>
            </a:extLst>
          </p:cNvPr>
          <p:cNvSpPr>
            <a:spLocks noGrp="1"/>
          </p:cNvSpPr>
          <p:nvPr>
            <p:ph type="body" sz="quarter" idx="13" hasCustomPrompt="1"/>
          </p:nvPr>
        </p:nvSpPr>
        <p:spPr>
          <a:xfrm>
            <a:off x="-7620" y="1213463"/>
            <a:ext cx="6103620" cy="322002"/>
          </a:xfrm>
          <a:noFill/>
        </p:spPr>
        <p:txBody>
          <a:bodyPr wrap="square" tIns="36000" bIns="36000" anchor="ctr">
            <a:spAutoFit/>
          </a:bodyPr>
          <a:lstStyle>
            <a:lvl1pPr marL="0" indent="0" algn="ctr">
              <a:buNone/>
              <a:defRPr sz="1800">
                <a:solidFill>
                  <a:schemeClr val="tx2"/>
                </a:solidFill>
              </a:defRPr>
            </a:lvl1pPr>
          </a:lstStyle>
          <a:p>
            <a:pPr lvl="0"/>
            <a:r>
              <a:rPr lang="fr-FR" dirty="0"/>
              <a:t>Titre du graphique</a:t>
            </a:r>
          </a:p>
        </p:txBody>
      </p:sp>
      <p:sp>
        <p:nvSpPr>
          <p:cNvPr id="22" name="Chart Placeholder 20">
            <a:extLst>
              <a:ext uri="{FF2B5EF4-FFF2-40B4-BE49-F238E27FC236}">
                <a16:creationId xmlns="" xmlns:a16="http://schemas.microsoft.com/office/drawing/2014/main" id="{D12B7FFB-F82C-442C-AE00-0DA7252534D9}"/>
              </a:ext>
            </a:extLst>
          </p:cNvPr>
          <p:cNvSpPr>
            <a:spLocks noGrp="1"/>
          </p:cNvSpPr>
          <p:nvPr>
            <p:ph type="chart" sz="quarter" idx="14"/>
          </p:nvPr>
        </p:nvSpPr>
        <p:spPr>
          <a:xfrm>
            <a:off x="434340" y="1994377"/>
            <a:ext cx="5219700" cy="4080985"/>
          </a:xfrm>
        </p:spPr>
        <p:txBody>
          <a:bodyPr/>
          <a:lstStyle/>
          <a:p>
            <a:endParaRPr lang="fr-FR"/>
          </a:p>
        </p:txBody>
      </p:sp>
      <p:sp>
        <p:nvSpPr>
          <p:cNvPr id="11" name="Text Placeholder 5">
            <a:extLst>
              <a:ext uri="{FF2B5EF4-FFF2-40B4-BE49-F238E27FC236}">
                <a16:creationId xmlns="" xmlns:a16="http://schemas.microsoft.com/office/drawing/2014/main" id="{BD77AF2E-1FB9-4161-AD62-8CDBA436551F}"/>
              </a:ext>
            </a:extLst>
          </p:cNvPr>
          <p:cNvSpPr>
            <a:spLocks noGrp="1"/>
          </p:cNvSpPr>
          <p:nvPr>
            <p:ph type="body" sz="quarter" idx="15"/>
          </p:nvPr>
        </p:nvSpPr>
        <p:spPr>
          <a:xfrm>
            <a:off x="6329680" y="1223963"/>
            <a:ext cx="5412740" cy="4851399"/>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9" name="Connecteur droit 8">
            <a:extLst>
              <a:ext uri="{FF2B5EF4-FFF2-40B4-BE49-F238E27FC236}">
                <a16:creationId xmlns="" xmlns:a16="http://schemas.microsoft.com/office/drawing/2014/main" id="{931EB984-F206-495B-92C8-E21E28153363}"/>
              </a:ext>
            </a:extLst>
          </p:cNvPr>
          <p:cNvCxnSpPr>
            <a:cxnSpLocks/>
          </p:cNvCxnSpPr>
          <p:nvPr userDrawn="1"/>
        </p:nvCxnSpPr>
        <p:spPr>
          <a:xfrm>
            <a:off x="2468245" y="1764921"/>
            <a:ext cx="1151890" cy="0"/>
          </a:xfrm>
          <a:prstGeom prst="line">
            <a:avLst/>
          </a:prstGeom>
          <a:ln w="381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10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ique à droite (v2)">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0" name="Espace réservé du texte 6">
            <a:extLst>
              <a:ext uri="{FF2B5EF4-FFF2-40B4-BE49-F238E27FC236}">
                <a16:creationId xmlns="" xmlns:a16="http://schemas.microsoft.com/office/drawing/2014/main" id="{4C959912-A7B3-4656-8164-CE0D427CCFA6}"/>
              </a:ext>
            </a:extLst>
          </p:cNvPr>
          <p:cNvSpPr>
            <a:spLocks noGrp="1"/>
          </p:cNvSpPr>
          <p:nvPr>
            <p:ph type="body" sz="quarter" idx="13" hasCustomPrompt="1"/>
          </p:nvPr>
        </p:nvSpPr>
        <p:spPr>
          <a:xfrm>
            <a:off x="6088380" y="1213463"/>
            <a:ext cx="6103620" cy="322002"/>
          </a:xfrm>
          <a:noFill/>
        </p:spPr>
        <p:txBody>
          <a:bodyPr wrap="square" tIns="36000" bIns="36000" anchor="ctr">
            <a:spAutoFit/>
          </a:bodyPr>
          <a:lstStyle>
            <a:lvl1pPr marL="0" indent="0" algn="ctr">
              <a:buNone/>
              <a:defRPr sz="1800">
                <a:solidFill>
                  <a:schemeClr val="tx2"/>
                </a:solidFill>
              </a:defRPr>
            </a:lvl1pPr>
          </a:lstStyle>
          <a:p>
            <a:pPr lvl="0"/>
            <a:r>
              <a:rPr lang="fr-FR" dirty="0"/>
              <a:t>Titre du graphique</a:t>
            </a:r>
          </a:p>
        </p:txBody>
      </p:sp>
      <p:sp>
        <p:nvSpPr>
          <p:cNvPr id="22" name="Chart Placeholder 20">
            <a:extLst>
              <a:ext uri="{FF2B5EF4-FFF2-40B4-BE49-F238E27FC236}">
                <a16:creationId xmlns="" xmlns:a16="http://schemas.microsoft.com/office/drawing/2014/main" id="{D12B7FFB-F82C-442C-AE00-0DA7252534D9}"/>
              </a:ext>
            </a:extLst>
          </p:cNvPr>
          <p:cNvSpPr>
            <a:spLocks noGrp="1"/>
          </p:cNvSpPr>
          <p:nvPr>
            <p:ph type="chart" sz="quarter" idx="14"/>
          </p:nvPr>
        </p:nvSpPr>
        <p:spPr>
          <a:xfrm>
            <a:off x="6530340" y="1994377"/>
            <a:ext cx="5219700" cy="4080985"/>
          </a:xfrm>
        </p:spPr>
        <p:txBody>
          <a:bodyPr/>
          <a:lstStyle/>
          <a:p>
            <a:endParaRPr lang="fr-FR"/>
          </a:p>
        </p:txBody>
      </p:sp>
      <p:sp>
        <p:nvSpPr>
          <p:cNvPr id="11" name="Text Placeholder 5">
            <a:extLst>
              <a:ext uri="{FF2B5EF4-FFF2-40B4-BE49-F238E27FC236}">
                <a16:creationId xmlns="" xmlns:a16="http://schemas.microsoft.com/office/drawing/2014/main" id="{BD77AF2E-1FB9-4161-AD62-8CDBA436551F}"/>
              </a:ext>
            </a:extLst>
          </p:cNvPr>
          <p:cNvSpPr>
            <a:spLocks noGrp="1"/>
          </p:cNvSpPr>
          <p:nvPr>
            <p:ph type="body" sz="quarter" idx="15"/>
          </p:nvPr>
        </p:nvSpPr>
        <p:spPr>
          <a:xfrm>
            <a:off x="441960" y="1223963"/>
            <a:ext cx="5412740" cy="4851399"/>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12" name="Connecteur droit 11">
            <a:extLst>
              <a:ext uri="{FF2B5EF4-FFF2-40B4-BE49-F238E27FC236}">
                <a16:creationId xmlns="" xmlns:a16="http://schemas.microsoft.com/office/drawing/2014/main" id="{E6B92E65-F0A7-421D-B5DA-8358BADB4A6D}"/>
              </a:ext>
            </a:extLst>
          </p:cNvPr>
          <p:cNvCxnSpPr>
            <a:cxnSpLocks/>
          </p:cNvCxnSpPr>
          <p:nvPr userDrawn="1"/>
        </p:nvCxnSpPr>
        <p:spPr>
          <a:xfrm>
            <a:off x="8564245" y="1764921"/>
            <a:ext cx="1151890" cy="0"/>
          </a:xfrm>
          <a:prstGeom prst="line">
            <a:avLst/>
          </a:prstGeom>
          <a:ln w="381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630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suel pleine largeur avec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0" y="1213463"/>
            <a:ext cx="12192000" cy="4885711"/>
          </a:xfrm>
          <a:solidFill>
            <a:schemeClr val="bg1">
              <a:lumMod val="95000"/>
            </a:schemeClr>
          </a:solidFill>
        </p:spPr>
        <p:txBody>
          <a:bodyPr/>
          <a:lstStyle/>
          <a:p>
            <a:endParaRPr lang="fr-FR" dirty="0"/>
          </a:p>
        </p:txBody>
      </p:sp>
    </p:spTree>
    <p:extLst>
      <p:ext uri="{BB962C8B-B14F-4D97-AF65-F5344CB8AC3E}">
        <p14:creationId xmlns:p14="http://schemas.microsoft.com/office/powerpoint/2010/main" val="2410501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isuel pleine largeur sans titre">
    <p:spTree>
      <p:nvGrpSpPr>
        <p:cNvPr id="1" name=""/>
        <p:cNvGrpSpPr/>
        <p:nvPr/>
      </p:nvGrpSpPr>
      <p:grpSpPr>
        <a:xfrm>
          <a:off x="0" y="0"/>
          <a:ext cx="0" cy="0"/>
          <a:chOff x="0" y="0"/>
          <a:chExt cx="0" cy="0"/>
        </a:xfrm>
      </p:grpSpPr>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0" y="1"/>
            <a:ext cx="12192000" cy="6099174"/>
          </a:xfrm>
          <a:solidFill>
            <a:schemeClr val="bg1">
              <a:lumMod val="95000"/>
            </a:schemeClr>
          </a:solidFill>
        </p:spPr>
        <p:txBody>
          <a:bodyPr/>
          <a:lstStyle/>
          <a:p>
            <a:endParaRPr lang="fr-FR" dirty="0"/>
          </a:p>
        </p:txBody>
      </p:sp>
      <p:pic>
        <p:nvPicPr>
          <p:cNvPr id="8" name="pasted-image.pdf" descr="pasted-image.pdf">
            <a:extLst>
              <a:ext uri="{FF2B5EF4-FFF2-40B4-BE49-F238E27FC236}">
                <a16:creationId xmlns="" xmlns:a16="http://schemas.microsoft.com/office/drawing/2014/main" id="{D44FB042-2FC3-425A-8C29-4603DB590B31}"/>
              </a:ext>
            </a:extLst>
          </p:cNvPr>
          <p:cNvPicPr>
            <a:picLocks noChangeAspect="1"/>
          </p:cNvPicPr>
          <p:nvPr userDrawn="1"/>
        </p:nvPicPr>
        <p:blipFill>
          <a:blip r:embed="rId2">
            <a:extLst/>
          </a:blip>
          <a:stretch>
            <a:fillRect/>
          </a:stretch>
        </p:blipFill>
        <p:spPr>
          <a:xfrm>
            <a:off x="533400" y="6439960"/>
            <a:ext cx="1131849" cy="193706"/>
          </a:xfrm>
          <a:prstGeom prst="rect">
            <a:avLst/>
          </a:prstGeom>
          <a:ln w="12700">
            <a:miter lim="400000"/>
          </a:ln>
        </p:spPr>
      </p:pic>
      <p:sp>
        <p:nvSpPr>
          <p:cNvPr id="10" name="Espace réservé du numéro de diapositive 5">
            <a:extLst>
              <a:ext uri="{FF2B5EF4-FFF2-40B4-BE49-F238E27FC236}">
                <a16:creationId xmlns="" xmlns:a16="http://schemas.microsoft.com/office/drawing/2014/main" id="{09F6FEE0-A2B5-445E-9E62-A9FC50B5E26E}"/>
              </a:ext>
            </a:extLst>
          </p:cNvPr>
          <p:cNvSpPr>
            <a:spLocks noGrp="1"/>
          </p:cNvSpPr>
          <p:nvPr>
            <p:ph type="sldNum" sz="quarter" idx="4"/>
          </p:nvPr>
        </p:nvSpPr>
        <p:spPr>
          <a:xfrm>
            <a:off x="11722221" y="6385560"/>
            <a:ext cx="300234" cy="300232"/>
          </a:xfrm>
          <a:prstGeom prst="ellipse">
            <a:avLst/>
          </a:prstGeom>
          <a:solidFill>
            <a:schemeClr val="tx1"/>
          </a:solidFill>
        </p:spPr>
        <p:txBody>
          <a:bodyPr vert="horz" wrap="none" lIns="91440" tIns="45720" rIns="91440" bIns="45720" rtlCol="0" anchor="ctr"/>
          <a:lstStyle>
            <a:lvl1pPr algn="ctr">
              <a:defRPr sz="1000" b="1">
                <a:solidFill>
                  <a:schemeClr val="bg1"/>
                </a:solidFill>
              </a:defRPr>
            </a:lvl1pPr>
          </a:lstStyle>
          <a:p>
            <a:fld id="{E57ADEAC-B0A4-4D83-AA57-F86E0147CA00}" type="slidenum">
              <a:rPr lang="fr-FR" smtClean="0"/>
              <a:pPr/>
              <a:t>‹N°›</a:t>
            </a:fld>
            <a:endParaRPr lang="fr-FR" dirty="0"/>
          </a:p>
        </p:txBody>
      </p:sp>
    </p:spTree>
    <p:extLst>
      <p:ext uri="{BB962C8B-B14F-4D97-AF65-F5344CB8AC3E}">
        <p14:creationId xmlns:p14="http://schemas.microsoft.com/office/powerpoint/2010/main" val="3545450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suel à gauch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1" name="Text Placeholder 5">
            <a:extLst>
              <a:ext uri="{FF2B5EF4-FFF2-40B4-BE49-F238E27FC236}">
                <a16:creationId xmlns="" xmlns:a16="http://schemas.microsoft.com/office/drawing/2014/main" id="{BD77AF2E-1FB9-4161-AD62-8CDBA436551F}"/>
              </a:ext>
            </a:extLst>
          </p:cNvPr>
          <p:cNvSpPr>
            <a:spLocks noGrp="1"/>
          </p:cNvSpPr>
          <p:nvPr>
            <p:ph type="body" sz="quarter" idx="15"/>
          </p:nvPr>
        </p:nvSpPr>
        <p:spPr>
          <a:xfrm>
            <a:off x="6329680" y="1223963"/>
            <a:ext cx="5412740" cy="4851399"/>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0" y="1213463"/>
            <a:ext cx="6096000" cy="4885711"/>
          </a:xfrm>
          <a:solidFill>
            <a:schemeClr val="bg1">
              <a:lumMod val="95000"/>
            </a:schemeClr>
          </a:solidFill>
        </p:spPr>
        <p:txBody>
          <a:bodyPr/>
          <a:lstStyle/>
          <a:p>
            <a:endParaRPr lang="fr-FR" dirty="0"/>
          </a:p>
        </p:txBody>
      </p:sp>
    </p:spTree>
    <p:extLst>
      <p:ext uri="{BB962C8B-B14F-4D97-AF65-F5344CB8AC3E}">
        <p14:creationId xmlns:p14="http://schemas.microsoft.com/office/powerpoint/2010/main" val="556101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suel à droit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1" name="Text Placeholder 5">
            <a:extLst>
              <a:ext uri="{FF2B5EF4-FFF2-40B4-BE49-F238E27FC236}">
                <a16:creationId xmlns="" xmlns:a16="http://schemas.microsoft.com/office/drawing/2014/main" id="{BD77AF2E-1FB9-4161-AD62-8CDBA436551F}"/>
              </a:ext>
            </a:extLst>
          </p:cNvPr>
          <p:cNvSpPr>
            <a:spLocks noGrp="1"/>
          </p:cNvSpPr>
          <p:nvPr>
            <p:ph type="body" sz="quarter" idx="15"/>
          </p:nvPr>
        </p:nvSpPr>
        <p:spPr>
          <a:xfrm>
            <a:off x="441960" y="1223963"/>
            <a:ext cx="5412740" cy="4851399"/>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6096000" y="1213463"/>
            <a:ext cx="6096000" cy="4885711"/>
          </a:xfrm>
          <a:solidFill>
            <a:schemeClr val="bg1">
              <a:lumMod val="95000"/>
            </a:schemeClr>
          </a:solidFill>
        </p:spPr>
        <p:txBody>
          <a:bodyPr/>
          <a:lstStyle/>
          <a:p>
            <a:endParaRPr lang="fr-FR" dirty="0"/>
          </a:p>
        </p:txBody>
      </p:sp>
    </p:spTree>
    <p:extLst>
      <p:ext uri="{BB962C8B-B14F-4D97-AF65-F5344CB8AC3E}">
        <p14:creationId xmlns:p14="http://schemas.microsoft.com/office/powerpoint/2010/main" val="267147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visuels (texte haut)">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6195695" y="1863524"/>
            <a:ext cx="5546725" cy="4235650"/>
          </a:xfrm>
          <a:solidFill>
            <a:schemeClr val="bg1">
              <a:lumMod val="95000"/>
            </a:schemeClr>
          </a:solidFill>
        </p:spPr>
        <p:txBody>
          <a:bodyPr/>
          <a:lstStyle/>
          <a:p>
            <a:endParaRPr lang="fr-FR" dirty="0"/>
          </a:p>
        </p:txBody>
      </p:sp>
      <p:sp>
        <p:nvSpPr>
          <p:cNvPr id="7" name="Picture Placeholder 5">
            <a:extLst>
              <a:ext uri="{FF2B5EF4-FFF2-40B4-BE49-F238E27FC236}">
                <a16:creationId xmlns="" xmlns:a16="http://schemas.microsoft.com/office/drawing/2014/main" id="{76EF4F01-3B70-4219-8C27-EBA87BF92910}"/>
              </a:ext>
            </a:extLst>
          </p:cNvPr>
          <p:cNvSpPr>
            <a:spLocks noGrp="1"/>
          </p:cNvSpPr>
          <p:nvPr>
            <p:ph type="pic" sz="quarter" idx="17"/>
          </p:nvPr>
        </p:nvSpPr>
        <p:spPr>
          <a:xfrm>
            <a:off x="441960" y="1863524"/>
            <a:ext cx="5546725" cy="4235650"/>
          </a:xfrm>
          <a:solidFill>
            <a:schemeClr val="bg1">
              <a:lumMod val="95000"/>
            </a:schemeClr>
          </a:solidFill>
        </p:spPr>
        <p:txBody>
          <a:bodyPr/>
          <a:lstStyle/>
          <a:p>
            <a:endParaRPr lang="fr-FR" dirty="0"/>
          </a:p>
        </p:txBody>
      </p:sp>
      <p:sp>
        <p:nvSpPr>
          <p:cNvPr id="8" name="Espace réservé du texte 6">
            <a:extLst>
              <a:ext uri="{FF2B5EF4-FFF2-40B4-BE49-F238E27FC236}">
                <a16:creationId xmlns="" xmlns:a16="http://schemas.microsoft.com/office/drawing/2014/main" id="{5D49FCE3-9D9B-409A-B606-B2EA1463868B}"/>
              </a:ext>
            </a:extLst>
          </p:cNvPr>
          <p:cNvSpPr>
            <a:spLocks noGrp="1"/>
          </p:cNvSpPr>
          <p:nvPr>
            <p:ph type="body" sz="quarter" idx="12"/>
          </p:nvPr>
        </p:nvSpPr>
        <p:spPr>
          <a:xfrm>
            <a:off x="441960" y="1228395"/>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
        <p:nvSpPr>
          <p:cNvPr id="9" name="Espace réservé du texte 6">
            <a:extLst>
              <a:ext uri="{FF2B5EF4-FFF2-40B4-BE49-F238E27FC236}">
                <a16:creationId xmlns="" xmlns:a16="http://schemas.microsoft.com/office/drawing/2014/main" id="{2DFB1BD0-64D3-49BE-B137-BE05A3ADD3FA}"/>
              </a:ext>
            </a:extLst>
          </p:cNvPr>
          <p:cNvSpPr>
            <a:spLocks noGrp="1"/>
          </p:cNvSpPr>
          <p:nvPr>
            <p:ph type="body" sz="quarter" idx="18"/>
          </p:nvPr>
        </p:nvSpPr>
        <p:spPr>
          <a:xfrm>
            <a:off x="6203317" y="1228395"/>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Tree>
    <p:extLst>
      <p:ext uri="{BB962C8B-B14F-4D97-AF65-F5344CB8AC3E}">
        <p14:creationId xmlns:p14="http://schemas.microsoft.com/office/powerpoint/2010/main" val="2280361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visuels (texte bas &amp; haut)">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6195695" y="1863524"/>
            <a:ext cx="5546725" cy="4235650"/>
          </a:xfrm>
          <a:solidFill>
            <a:schemeClr val="bg1">
              <a:lumMod val="95000"/>
            </a:schemeClr>
          </a:solidFill>
        </p:spPr>
        <p:txBody>
          <a:bodyPr/>
          <a:lstStyle/>
          <a:p>
            <a:endParaRPr lang="fr-FR" dirty="0"/>
          </a:p>
        </p:txBody>
      </p:sp>
      <p:sp>
        <p:nvSpPr>
          <p:cNvPr id="7" name="Picture Placeholder 5">
            <a:extLst>
              <a:ext uri="{FF2B5EF4-FFF2-40B4-BE49-F238E27FC236}">
                <a16:creationId xmlns="" xmlns:a16="http://schemas.microsoft.com/office/drawing/2014/main" id="{76EF4F01-3B70-4219-8C27-EBA87BF92910}"/>
              </a:ext>
            </a:extLst>
          </p:cNvPr>
          <p:cNvSpPr>
            <a:spLocks noGrp="1"/>
          </p:cNvSpPr>
          <p:nvPr>
            <p:ph type="pic" sz="quarter" idx="17"/>
          </p:nvPr>
        </p:nvSpPr>
        <p:spPr>
          <a:xfrm>
            <a:off x="441960" y="1228395"/>
            <a:ext cx="5546725" cy="4235650"/>
          </a:xfrm>
          <a:solidFill>
            <a:schemeClr val="bg1">
              <a:lumMod val="95000"/>
            </a:schemeClr>
          </a:solidFill>
        </p:spPr>
        <p:txBody>
          <a:bodyPr/>
          <a:lstStyle/>
          <a:p>
            <a:endParaRPr lang="fr-FR" dirty="0"/>
          </a:p>
        </p:txBody>
      </p:sp>
      <p:sp>
        <p:nvSpPr>
          <p:cNvPr id="8" name="Espace réservé du texte 6">
            <a:extLst>
              <a:ext uri="{FF2B5EF4-FFF2-40B4-BE49-F238E27FC236}">
                <a16:creationId xmlns="" xmlns:a16="http://schemas.microsoft.com/office/drawing/2014/main" id="{5D49FCE3-9D9B-409A-B606-B2EA1463868B}"/>
              </a:ext>
            </a:extLst>
          </p:cNvPr>
          <p:cNvSpPr>
            <a:spLocks noGrp="1"/>
          </p:cNvSpPr>
          <p:nvPr>
            <p:ph type="body" sz="quarter" idx="12"/>
          </p:nvPr>
        </p:nvSpPr>
        <p:spPr>
          <a:xfrm>
            <a:off x="441960" y="5626091"/>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
        <p:nvSpPr>
          <p:cNvPr id="9" name="Espace réservé du texte 6">
            <a:extLst>
              <a:ext uri="{FF2B5EF4-FFF2-40B4-BE49-F238E27FC236}">
                <a16:creationId xmlns="" xmlns:a16="http://schemas.microsoft.com/office/drawing/2014/main" id="{2DFB1BD0-64D3-49BE-B137-BE05A3ADD3FA}"/>
              </a:ext>
            </a:extLst>
          </p:cNvPr>
          <p:cNvSpPr>
            <a:spLocks noGrp="1"/>
          </p:cNvSpPr>
          <p:nvPr>
            <p:ph type="body" sz="quarter" idx="18"/>
          </p:nvPr>
        </p:nvSpPr>
        <p:spPr>
          <a:xfrm>
            <a:off x="6203317" y="1228395"/>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Tree>
    <p:extLst>
      <p:ext uri="{BB962C8B-B14F-4D97-AF65-F5344CB8AC3E}">
        <p14:creationId xmlns:p14="http://schemas.microsoft.com/office/powerpoint/2010/main" val="2218393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visuels (texte ba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12" name="Picture Placeholder 5">
            <a:extLst>
              <a:ext uri="{FF2B5EF4-FFF2-40B4-BE49-F238E27FC236}">
                <a16:creationId xmlns="" xmlns:a16="http://schemas.microsoft.com/office/drawing/2014/main" id="{161EF2FE-E98C-4E2D-BD12-BDCE7FE6C9A1}"/>
              </a:ext>
            </a:extLst>
          </p:cNvPr>
          <p:cNvSpPr>
            <a:spLocks noGrp="1"/>
          </p:cNvSpPr>
          <p:nvPr>
            <p:ph type="pic" sz="quarter" idx="16"/>
          </p:nvPr>
        </p:nvSpPr>
        <p:spPr>
          <a:xfrm>
            <a:off x="6195695" y="1228395"/>
            <a:ext cx="5546725" cy="4235650"/>
          </a:xfrm>
          <a:solidFill>
            <a:schemeClr val="bg1">
              <a:lumMod val="95000"/>
            </a:schemeClr>
          </a:solidFill>
        </p:spPr>
        <p:txBody>
          <a:bodyPr/>
          <a:lstStyle/>
          <a:p>
            <a:endParaRPr lang="fr-FR" dirty="0"/>
          </a:p>
        </p:txBody>
      </p:sp>
      <p:sp>
        <p:nvSpPr>
          <p:cNvPr id="7" name="Picture Placeholder 5">
            <a:extLst>
              <a:ext uri="{FF2B5EF4-FFF2-40B4-BE49-F238E27FC236}">
                <a16:creationId xmlns="" xmlns:a16="http://schemas.microsoft.com/office/drawing/2014/main" id="{76EF4F01-3B70-4219-8C27-EBA87BF92910}"/>
              </a:ext>
            </a:extLst>
          </p:cNvPr>
          <p:cNvSpPr>
            <a:spLocks noGrp="1"/>
          </p:cNvSpPr>
          <p:nvPr>
            <p:ph type="pic" sz="quarter" idx="17"/>
          </p:nvPr>
        </p:nvSpPr>
        <p:spPr>
          <a:xfrm>
            <a:off x="441960" y="1228395"/>
            <a:ext cx="5546725" cy="4235650"/>
          </a:xfrm>
          <a:solidFill>
            <a:schemeClr val="bg1">
              <a:lumMod val="95000"/>
            </a:schemeClr>
          </a:solidFill>
        </p:spPr>
        <p:txBody>
          <a:bodyPr/>
          <a:lstStyle/>
          <a:p>
            <a:endParaRPr lang="fr-FR" dirty="0"/>
          </a:p>
        </p:txBody>
      </p:sp>
      <p:sp>
        <p:nvSpPr>
          <p:cNvPr id="8" name="Espace réservé du texte 6">
            <a:extLst>
              <a:ext uri="{FF2B5EF4-FFF2-40B4-BE49-F238E27FC236}">
                <a16:creationId xmlns="" xmlns:a16="http://schemas.microsoft.com/office/drawing/2014/main" id="{5D49FCE3-9D9B-409A-B606-B2EA1463868B}"/>
              </a:ext>
            </a:extLst>
          </p:cNvPr>
          <p:cNvSpPr>
            <a:spLocks noGrp="1"/>
          </p:cNvSpPr>
          <p:nvPr>
            <p:ph type="body" sz="quarter" idx="12"/>
          </p:nvPr>
        </p:nvSpPr>
        <p:spPr>
          <a:xfrm>
            <a:off x="441960" y="5626091"/>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
        <p:nvSpPr>
          <p:cNvPr id="9" name="Espace réservé du texte 6">
            <a:extLst>
              <a:ext uri="{FF2B5EF4-FFF2-40B4-BE49-F238E27FC236}">
                <a16:creationId xmlns="" xmlns:a16="http://schemas.microsoft.com/office/drawing/2014/main" id="{2DFB1BD0-64D3-49BE-B137-BE05A3ADD3FA}"/>
              </a:ext>
            </a:extLst>
          </p:cNvPr>
          <p:cNvSpPr>
            <a:spLocks noGrp="1"/>
          </p:cNvSpPr>
          <p:nvPr>
            <p:ph type="body" sz="quarter" idx="18"/>
          </p:nvPr>
        </p:nvSpPr>
        <p:spPr>
          <a:xfrm>
            <a:off x="6203317" y="5626091"/>
            <a:ext cx="5546725"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Tree>
    <p:extLst>
      <p:ext uri="{BB962C8B-B14F-4D97-AF65-F5344CB8AC3E}">
        <p14:creationId xmlns:p14="http://schemas.microsoft.com/office/powerpoint/2010/main" val="837669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 visuel (texte ba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7" name="Picture Placeholder 5">
            <a:extLst>
              <a:ext uri="{FF2B5EF4-FFF2-40B4-BE49-F238E27FC236}">
                <a16:creationId xmlns="" xmlns:a16="http://schemas.microsoft.com/office/drawing/2014/main" id="{76EF4F01-3B70-4219-8C27-EBA87BF92910}"/>
              </a:ext>
            </a:extLst>
          </p:cNvPr>
          <p:cNvSpPr>
            <a:spLocks noGrp="1"/>
          </p:cNvSpPr>
          <p:nvPr>
            <p:ph type="pic" sz="quarter" idx="17"/>
          </p:nvPr>
        </p:nvSpPr>
        <p:spPr>
          <a:xfrm>
            <a:off x="441960" y="1228395"/>
            <a:ext cx="11308081" cy="4235649"/>
          </a:xfrm>
          <a:solidFill>
            <a:schemeClr val="bg1">
              <a:lumMod val="95000"/>
            </a:schemeClr>
          </a:solidFill>
        </p:spPr>
        <p:txBody>
          <a:bodyPr/>
          <a:lstStyle/>
          <a:p>
            <a:endParaRPr lang="fr-FR" dirty="0"/>
          </a:p>
        </p:txBody>
      </p:sp>
      <p:sp>
        <p:nvSpPr>
          <p:cNvPr id="8" name="Espace réservé du texte 6">
            <a:extLst>
              <a:ext uri="{FF2B5EF4-FFF2-40B4-BE49-F238E27FC236}">
                <a16:creationId xmlns="" xmlns:a16="http://schemas.microsoft.com/office/drawing/2014/main" id="{5D49FCE3-9D9B-409A-B606-B2EA1463868B}"/>
              </a:ext>
            </a:extLst>
          </p:cNvPr>
          <p:cNvSpPr>
            <a:spLocks noGrp="1"/>
          </p:cNvSpPr>
          <p:nvPr>
            <p:ph type="body" sz="quarter" idx="12"/>
          </p:nvPr>
        </p:nvSpPr>
        <p:spPr>
          <a:xfrm>
            <a:off x="441960" y="5626091"/>
            <a:ext cx="11308081"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Tree>
    <p:extLst>
      <p:ext uri="{BB962C8B-B14F-4D97-AF65-F5344CB8AC3E}">
        <p14:creationId xmlns:p14="http://schemas.microsoft.com/office/powerpoint/2010/main" val="617773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n visuel (texte haut)">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F0ACCBE-6602-4498-950B-9133F18C7D2E}"/>
              </a:ext>
            </a:extLst>
          </p:cNvPr>
          <p:cNvSpPr>
            <a:spLocks noGrp="1"/>
          </p:cNvSpPr>
          <p:nvPr>
            <p:ph type="title"/>
          </p:nvPr>
        </p:nvSpPr>
        <p:spPr>
          <a:xfrm>
            <a:off x="441960" y="191677"/>
            <a:ext cx="11300460" cy="671195"/>
          </a:xfrm>
        </p:spPr>
        <p:txBody>
          <a:bodyPr/>
          <a:lstStyle/>
          <a:p>
            <a:r>
              <a:rPr lang="fr-FR"/>
              <a:t>Modifiez le style du titre</a:t>
            </a:r>
          </a:p>
        </p:txBody>
      </p:sp>
      <p:sp>
        <p:nvSpPr>
          <p:cNvPr id="4" name="Espace réservé du numéro de diapositive 3">
            <a:extLst>
              <a:ext uri="{FF2B5EF4-FFF2-40B4-BE49-F238E27FC236}">
                <a16:creationId xmlns="" xmlns:a16="http://schemas.microsoft.com/office/drawing/2014/main" id="{6AFDFB2B-9FBA-4AF9-BCDA-234BD4C77D7F}"/>
              </a:ext>
            </a:extLst>
          </p:cNvPr>
          <p:cNvSpPr>
            <a:spLocks noGrp="1"/>
          </p:cNvSpPr>
          <p:nvPr>
            <p:ph type="sldNum" sz="quarter" idx="11"/>
          </p:nvPr>
        </p:nvSpPr>
        <p:spPr/>
        <p:txBody>
          <a:bodyPr/>
          <a:lstStyle/>
          <a:p>
            <a:fld id="{E57ADEAC-B0A4-4D83-AA57-F86E0147CA00}" type="slidenum">
              <a:rPr lang="fr-FR" smtClean="0"/>
              <a:pPr/>
              <a:t>‹N°›</a:t>
            </a:fld>
            <a:endParaRPr lang="fr-FR" dirty="0"/>
          </a:p>
        </p:txBody>
      </p:sp>
      <p:sp>
        <p:nvSpPr>
          <p:cNvPr id="7" name="Picture Placeholder 5">
            <a:extLst>
              <a:ext uri="{FF2B5EF4-FFF2-40B4-BE49-F238E27FC236}">
                <a16:creationId xmlns="" xmlns:a16="http://schemas.microsoft.com/office/drawing/2014/main" id="{76EF4F01-3B70-4219-8C27-EBA87BF92910}"/>
              </a:ext>
            </a:extLst>
          </p:cNvPr>
          <p:cNvSpPr>
            <a:spLocks noGrp="1"/>
          </p:cNvSpPr>
          <p:nvPr>
            <p:ph type="pic" sz="quarter" idx="17"/>
          </p:nvPr>
        </p:nvSpPr>
        <p:spPr>
          <a:xfrm>
            <a:off x="441960" y="1863525"/>
            <a:ext cx="11308081" cy="4235649"/>
          </a:xfrm>
          <a:solidFill>
            <a:schemeClr val="bg1">
              <a:lumMod val="95000"/>
            </a:schemeClr>
          </a:solidFill>
        </p:spPr>
        <p:txBody>
          <a:bodyPr/>
          <a:lstStyle/>
          <a:p>
            <a:endParaRPr lang="fr-FR" dirty="0"/>
          </a:p>
        </p:txBody>
      </p:sp>
      <p:sp>
        <p:nvSpPr>
          <p:cNvPr id="9" name="Espace réservé du texte 6">
            <a:extLst>
              <a:ext uri="{FF2B5EF4-FFF2-40B4-BE49-F238E27FC236}">
                <a16:creationId xmlns="" xmlns:a16="http://schemas.microsoft.com/office/drawing/2014/main" id="{6D928AD0-030F-4AB1-86B0-2D91EB1EDA0B}"/>
              </a:ext>
            </a:extLst>
          </p:cNvPr>
          <p:cNvSpPr>
            <a:spLocks noGrp="1"/>
          </p:cNvSpPr>
          <p:nvPr>
            <p:ph type="body" sz="quarter" idx="18"/>
          </p:nvPr>
        </p:nvSpPr>
        <p:spPr>
          <a:xfrm>
            <a:off x="441960" y="1228395"/>
            <a:ext cx="11308081" cy="473083"/>
          </a:xfrm>
        </p:spPr>
        <p:txBody>
          <a:bodyPr anchor="ctr"/>
          <a:lstStyle>
            <a:lvl1pPr marL="0" indent="0" algn="ctr">
              <a:buNone/>
              <a:defRPr/>
            </a:lvl1pPr>
            <a:lvl2pPr marL="177800" indent="0" algn="ctr">
              <a:buNone/>
              <a:defRPr/>
            </a:lvl2pPr>
            <a:lvl3pPr marL="534987" indent="0" algn="ctr">
              <a:buNone/>
              <a:defRPr/>
            </a:lvl3pPr>
            <a:lvl4pPr marL="900113" indent="0" algn="ctr">
              <a:buNone/>
              <a:defRPr/>
            </a:lvl4pPr>
            <a:lvl5pPr marL="1255712" indent="0" algn="ctr">
              <a:buNone/>
              <a:defRPr/>
            </a:lvl5pPr>
          </a:lstStyle>
          <a:p>
            <a:pPr lvl="0"/>
            <a:r>
              <a:rPr lang="fr-FR" dirty="0"/>
              <a:t>Modifier les styles du texte du masque</a:t>
            </a:r>
          </a:p>
        </p:txBody>
      </p:sp>
    </p:spTree>
    <p:extLst>
      <p:ext uri="{BB962C8B-B14F-4D97-AF65-F5344CB8AC3E}">
        <p14:creationId xmlns:p14="http://schemas.microsoft.com/office/powerpoint/2010/main" val="2952329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0CE63D3-7393-4395-89DE-DC1FDF8D404F}"/>
              </a:ext>
            </a:extLst>
          </p:cNvPr>
          <p:cNvSpPr>
            <a:spLocks noGrp="1"/>
          </p:cNvSpPr>
          <p:nvPr>
            <p:ph type="title"/>
          </p:nvPr>
        </p:nvSpPr>
        <p:spPr/>
        <p:txBody>
          <a:bodyPr/>
          <a:lstStyle/>
          <a:p>
            <a:r>
              <a:rPr lang="fr-FR" dirty="0"/>
              <a:t>Modifiez le style </a:t>
            </a:r>
            <a:r>
              <a:rPr lang="fr-FR"/>
              <a:t>du titre</a:t>
            </a:r>
            <a:endParaRPr lang="fr-FR" dirty="0"/>
          </a:p>
        </p:txBody>
      </p:sp>
      <p:sp>
        <p:nvSpPr>
          <p:cNvPr id="5" name="Espace réservé du numéro de diapositive 4">
            <a:extLst>
              <a:ext uri="{FF2B5EF4-FFF2-40B4-BE49-F238E27FC236}">
                <a16:creationId xmlns="" xmlns:a16="http://schemas.microsoft.com/office/drawing/2014/main" id="{037AC4A3-7720-4F44-ACA3-7A10C2D24981}"/>
              </a:ext>
            </a:extLst>
          </p:cNvPr>
          <p:cNvSpPr>
            <a:spLocks noGrp="1"/>
          </p:cNvSpPr>
          <p:nvPr>
            <p:ph type="sldNum" sz="quarter" idx="12"/>
          </p:nvPr>
        </p:nvSpPr>
        <p:spPr/>
        <p:txBody>
          <a:bodyPr/>
          <a:lstStyle/>
          <a:p>
            <a:fld id="{E57ADEAC-B0A4-4D83-AA57-F86E0147CA00}" type="slidenum">
              <a:rPr lang="fr-FR" smtClean="0"/>
              <a:t>‹N°›</a:t>
            </a:fld>
            <a:endParaRPr lang="fr-FR" dirty="0"/>
          </a:p>
        </p:txBody>
      </p:sp>
    </p:spTree>
    <p:extLst>
      <p:ext uri="{BB962C8B-B14F-4D97-AF65-F5344CB8AC3E}">
        <p14:creationId xmlns:p14="http://schemas.microsoft.com/office/powerpoint/2010/main" val="3108888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acts">
    <p:spTree>
      <p:nvGrpSpPr>
        <p:cNvPr id="1" name=""/>
        <p:cNvGrpSpPr/>
        <p:nvPr/>
      </p:nvGrpSpPr>
      <p:grpSpPr>
        <a:xfrm>
          <a:off x="0" y="0"/>
          <a:ext cx="0" cy="0"/>
          <a:chOff x="0" y="0"/>
          <a:chExt cx="0" cy="0"/>
        </a:xfrm>
      </p:grpSpPr>
      <p:pic>
        <p:nvPicPr>
          <p:cNvPr id="6" name="pasted-image.pdf" descr="pasted-image.pdf">
            <a:extLst>
              <a:ext uri="{FF2B5EF4-FFF2-40B4-BE49-F238E27FC236}">
                <a16:creationId xmlns="" xmlns:a16="http://schemas.microsoft.com/office/drawing/2014/main" id="{7357D6F2-BC99-4F8D-A983-C0ACB170842E}"/>
              </a:ext>
            </a:extLst>
          </p:cNvPr>
          <p:cNvPicPr>
            <a:picLocks/>
          </p:cNvPicPr>
          <p:nvPr userDrawn="1"/>
        </p:nvPicPr>
        <p:blipFill>
          <a:blip r:embed="rId2">
            <a:extLst/>
          </a:blip>
          <a:stretch>
            <a:fillRect/>
          </a:stretch>
        </p:blipFill>
        <p:spPr>
          <a:xfrm>
            <a:off x="913667" y="3160574"/>
            <a:ext cx="3338293" cy="571321"/>
          </a:xfrm>
          <a:prstGeom prst="rect">
            <a:avLst/>
          </a:prstGeom>
          <a:ln w="12700">
            <a:miter lim="400000"/>
          </a:ln>
        </p:spPr>
      </p:pic>
      <p:pic>
        <p:nvPicPr>
          <p:cNvPr id="8" name="pasted-image.pdf" descr="pasted-image.pdf">
            <a:extLst>
              <a:ext uri="{FF2B5EF4-FFF2-40B4-BE49-F238E27FC236}">
                <a16:creationId xmlns="" xmlns:a16="http://schemas.microsoft.com/office/drawing/2014/main" id="{577DB662-1FEC-4776-92A4-39F2845280AA}"/>
              </a:ext>
            </a:extLst>
          </p:cNvPr>
          <p:cNvPicPr>
            <a:picLocks/>
          </p:cNvPicPr>
          <p:nvPr userDrawn="1"/>
        </p:nvPicPr>
        <p:blipFill>
          <a:blip r:embed="rId3">
            <a:extLst/>
          </a:blip>
          <a:stretch>
            <a:fillRect/>
          </a:stretch>
        </p:blipFill>
        <p:spPr>
          <a:xfrm>
            <a:off x="913667" y="3143339"/>
            <a:ext cx="3338293" cy="571321"/>
          </a:xfrm>
          <a:prstGeom prst="rect">
            <a:avLst/>
          </a:prstGeom>
          <a:ln w="12700">
            <a:miter lim="400000"/>
          </a:ln>
        </p:spPr>
      </p:pic>
      <p:sp>
        <p:nvSpPr>
          <p:cNvPr id="10" name="Espace réservé du texte 9">
            <a:extLst>
              <a:ext uri="{FF2B5EF4-FFF2-40B4-BE49-F238E27FC236}">
                <a16:creationId xmlns="" xmlns:a16="http://schemas.microsoft.com/office/drawing/2014/main" id="{5FD53E61-34D3-4121-B073-30F6CEE12547}"/>
              </a:ext>
            </a:extLst>
          </p:cNvPr>
          <p:cNvSpPr>
            <a:spLocks noGrp="1"/>
          </p:cNvSpPr>
          <p:nvPr>
            <p:ph type="body" sz="quarter" idx="10" hasCustomPrompt="1"/>
          </p:nvPr>
        </p:nvSpPr>
        <p:spPr>
          <a:xfrm>
            <a:off x="6088063" y="2513162"/>
            <a:ext cx="5554662" cy="1851789"/>
          </a:xfrm>
        </p:spPr>
        <p:txBody>
          <a:bodyPr anchor="ctr">
            <a:spAutoFit/>
          </a:bodyPr>
          <a:lstStyle>
            <a:lvl1pPr>
              <a:spcAft>
                <a:spcPts val="1200"/>
              </a:spcAft>
              <a:defRPr sz="4400" cap="none" baseline="0">
                <a:solidFill>
                  <a:schemeClr val="tx2"/>
                </a:solidFill>
              </a:defRPr>
            </a:lvl1pPr>
            <a:lvl2pPr marL="520700" indent="-342900">
              <a:spcBef>
                <a:spcPts val="1800"/>
              </a:spcBef>
              <a:buFont typeface="FranceTV Brown TT" panose="020B0504020101010102" pitchFamily="34" charset="0"/>
              <a:buChar char=" "/>
              <a:defRPr b="1"/>
            </a:lvl2pPr>
            <a:lvl3pPr marL="538163" indent="-3175">
              <a:buFont typeface="FranceTV Brown TT" panose="020B0504020101010102" pitchFamily="34" charset="0"/>
              <a:buChar char=" "/>
              <a:tabLst>
                <a:tab pos="538163" algn="l"/>
              </a:tabLst>
              <a:defRPr sz="1400" b="0"/>
            </a:lvl3pPr>
            <a:lvl4pPr marL="900113" indent="0">
              <a:buNone/>
              <a:defRPr/>
            </a:lvl4pPr>
          </a:lstStyle>
          <a:p>
            <a:pPr lvl="0"/>
            <a:r>
              <a:rPr lang="fr-FR" dirty="0"/>
              <a:t>Contacts</a:t>
            </a:r>
          </a:p>
          <a:p>
            <a:pPr lvl="1"/>
            <a:r>
              <a:rPr lang="fr-FR" dirty="0"/>
              <a:t>Nom Prénom</a:t>
            </a:r>
          </a:p>
          <a:p>
            <a:pPr lvl="2"/>
            <a:r>
              <a:rPr lang="fr-FR" dirty="0"/>
              <a:t>Fonction</a:t>
            </a:r>
          </a:p>
          <a:p>
            <a:pPr lvl="2"/>
            <a:r>
              <a:rPr lang="fr-FR" dirty="0"/>
              <a:t>00 00 00 00 00</a:t>
            </a:r>
          </a:p>
        </p:txBody>
      </p:sp>
      <p:sp>
        <p:nvSpPr>
          <p:cNvPr id="9" name="Forme libre : forme 8">
            <a:extLst>
              <a:ext uri="{FF2B5EF4-FFF2-40B4-BE49-F238E27FC236}">
                <a16:creationId xmlns="" xmlns:a16="http://schemas.microsoft.com/office/drawing/2014/main" id="{5E8C58C6-4B39-4726-9792-BBDE071D8C81}"/>
              </a:ext>
            </a:extLst>
          </p:cNvPr>
          <p:cNvSpPr/>
          <p:nvPr userDrawn="1"/>
        </p:nvSpPr>
        <p:spPr>
          <a:xfrm>
            <a:off x="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2"/>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
        <p:nvSpPr>
          <p:cNvPr id="11" name="Forme libre : forme 10">
            <a:extLst>
              <a:ext uri="{FF2B5EF4-FFF2-40B4-BE49-F238E27FC236}">
                <a16:creationId xmlns="" xmlns:a16="http://schemas.microsoft.com/office/drawing/2014/main" id="{878FA189-4554-4AB6-B380-4577274755CE}"/>
              </a:ext>
            </a:extLst>
          </p:cNvPr>
          <p:cNvSpPr/>
          <p:nvPr userDrawn="1"/>
        </p:nvSpPr>
        <p:spPr>
          <a:xfrm rot="10800000">
            <a:off x="1192200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2"/>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Tree>
    <p:extLst>
      <p:ext uri="{BB962C8B-B14F-4D97-AF65-F5344CB8AC3E}">
        <p14:creationId xmlns:p14="http://schemas.microsoft.com/office/powerpoint/2010/main" val="3579780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10" name="pasted-image.pdf" descr="pasted-image.pdf">
            <a:extLst>
              <a:ext uri="{FF2B5EF4-FFF2-40B4-BE49-F238E27FC236}">
                <a16:creationId xmlns="" xmlns:a16="http://schemas.microsoft.com/office/drawing/2014/main" id="{CD7AAA4F-5F46-47A8-AEA5-E492FE2F9AAF}"/>
              </a:ext>
            </a:extLst>
          </p:cNvPr>
          <p:cNvPicPr>
            <a:picLocks noChangeAspect="1"/>
          </p:cNvPicPr>
          <p:nvPr userDrawn="1"/>
        </p:nvPicPr>
        <p:blipFill>
          <a:blip r:embed="rId2">
            <a:extLst/>
          </a:blip>
          <a:stretch>
            <a:fillRect/>
          </a:stretch>
        </p:blipFill>
        <p:spPr>
          <a:xfrm>
            <a:off x="533400" y="6439960"/>
            <a:ext cx="1131849" cy="193706"/>
          </a:xfrm>
          <a:prstGeom prst="rect">
            <a:avLst/>
          </a:prstGeom>
          <a:ln w="12700">
            <a:miter lim="400000"/>
          </a:ln>
        </p:spPr>
      </p:pic>
      <p:sp>
        <p:nvSpPr>
          <p:cNvPr id="12" name="Espace réservé du numéro de diapositive 5">
            <a:extLst>
              <a:ext uri="{FF2B5EF4-FFF2-40B4-BE49-F238E27FC236}">
                <a16:creationId xmlns="" xmlns:a16="http://schemas.microsoft.com/office/drawing/2014/main" id="{479DCFE9-0422-46B5-8FCF-35C7A0545884}"/>
              </a:ext>
            </a:extLst>
          </p:cNvPr>
          <p:cNvSpPr>
            <a:spLocks noGrp="1"/>
          </p:cNvSpPr>
          <p:nvPr>
            <p:ph type="sldNum" sz="quarter" idx="4"/>
          </p:nvPr>
        </p:nvSpPr>
        <p:spPr>
          <a:xfrm>
            <a:off x="11722221" y="6385560"/>
            <a:ext cx="300234" cy="300232"/>
          </a:xfrm>
          <a:prstGeom prst="ellipse">
            <a:avLst/>
          </a:prstGeom>
          <a:solidFill>
            <a:schemeClr val="tx1"/>
          </a:solidFill>
        </p:spPr>
        <p:txBody>
          <a:bodyPr vert="horz" wrap="none" lIns="91440" tIns="45720" rIns="91440" bIns="45720" rtlCol="0" anchor="ctr"/>
          <a:lstStyle>
            <a:lvl1pPr algn="ctr">
              <a:defRPr sz="1000" b="1">
                <a:solidFill>
                  <a:schemeClr val="bg1"/>
                </a:solidFill>
              </a:defRPr>
            </a:lvl1pPr>
          </a:lstStyle>
          <a:p>
            <a:fld id="{E57ADEAC-B0A4-4D83-AA57-F86E0147CA00}" type="slidenum">
              <a:rPr lang="fr-FR" smtClean="0"/>
              <a:pPr/>
              <a:t>‹N°›</a:t>
            </a:fld>
            <a:endParaRPr lang="fr-FR" dirty="0"/>
          </a:p>
        </p:txBody>
      </p:sp>
    </p:spTree>
    <p:extLst>
      <p:ext uri="{BB962C8B-B14F-4D97-AF65-F5344CB8AC3E}">
        <p14:creationId xmlns:p14="http://schemas.microsoft.com/office/powerpoint/2010/main" val="4117089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lide de conclusion">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739CA86-A5B2-4ADE-BC79-439BD7AF819F}"/>
              </a:ext>
            </a:extLst>
          </p:cNvPr>
          <p:cNvSpPr>
            <a:spLocks noGrp="1"/>
          </p:cNvSpPr>
          <p:nvPr>
            <p:ph type="ctrTitle" hasCustomPrompt="1"/>
          </p:nvPr>
        </p:nvSpPr>
        <p:spPr>
          <a:xfrm>
            <a:off x="990600" y="2714280"/>
            <a:ext cx="10210800" cy="1829211"/>
          </a:xfrm>
          <a:gradFill>
            <a:gsLst>
              <a:gs pos="50000">
                <a:srgbClr val="000000"/>
              </a:gs>
              <a:gs pos="0">
                <a:schemeClr val="tx2">
                  <a:alpha val="0"/>
                </a:schemeClr>
              </a:gs>
              <a:gs pos="25000">
                <a:srgbClr val="000000"/>
              </a:gs>
              <a:gs pos="75000">
                <a:srgbClr val="000000"/>
              </a:gs>
              <a:gs pos="100000">
                <a:schemeClr val="tx1">
                  <a:alpha val="0"/>
                </a:schemeClr>
              </a:gs>
            </a:gsLst>
            <a:lin ang="5400000" scaled="1"/>
          </a:gradFill>
        </p:spPr>
        <p:txBody>
          <a:bodyPr tIns="540000" bIns="540000" anchor="ctr">
            <a:spAutoFit/>
          </a:bodyPr>
          <a:lstStyle>
            <a:lvl1pPr algn="ctr">
              <a:defRPr sz="6000" b="1">
                <a:solidFill>
                  <a:schemeClr val="bg1"/>
                </a:solidFill>
              </a:defRPr>
            </a:lvl1pPr>
          </a:lstStyle>
          <a:p>
            <a:r>
              <a:rPr lang="fr-FR" dirty="0"/>
              <a:t>Slide de conclusion</a:t>
            </a:r>
          </a:p>
        </p:txBody>
      </p:sp>
      <p:sp>
        <p:nvSpPr>
          <p:cNvPr id="5" name="Forme libre : forme 4">
            <a:extLst>
              <a:ext uri="{FF2B5EF4-FFF2-40B4-BE49-F238E27FC236}">
                <a16:creationId xmlns="" xmlns:a16="http://schemas.microsoft.com/office/drawing/2014/main" id="{57C28D78-6624-443D-A207-AC3D6F4910F3}"/>
              </a:ext>
            </a:extLst>
          </p:cNvPr>
          <p:cNvSpPr/>
          <p:nvPr userDrawn="1"/>
        </p:nvSpPr>
        <p:spPr>
          <a:xfrm>
            <a:off x="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rgbClr val="FFFFFF"/>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
        <p:nvSpPr>
          <p:cNvPr id="6" name="Forme libre : forme 5">
            <a:extLst>
              <a:ext uri="{FF2B5EF4-FFF2-40B4-BE49-F238E27FC236}">
                <a16:creationId xmlns="" xmlns:a16="http://schemas.microsoft.com/office/drawing/2014/main" id="{84382EA8-CDCC-4D68-95FA-80465900580F}"/>
              </a:ext>
            </a:extLst>
          </p:cNvPr>
          <p:cNvSpPr/>
          <p:nvPr userDrawn="1"/>
        </p:nvSpPr>
        <p:spPr>
          <a:xfrm rot="10800000">
            <a:off x="11922000" y="3169816"/>
            <a:ext cx="270000" cy="538480"/>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rgbClr val="FFFFFF"/>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Tree>
    <p:extLst>
      <p:ext uri="{BB962C8B-B14F-4D97-AF65-F5344CB8AC3E}">
        <p14:creationId xmlns:p14="http://schemas.microsoft.com/office/powerpoint/2010/main" val="265908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9AE3211E-6509-4F0B-B5FF-F76F8DF7C485}"/>
              </a:ext>
            </a:extLst>
          </p:cNvPr>
          <p:cNvSpPr/>
          <p:nvPr userDrawn="1"/>
        </p:nvSpPr>
        <p:spPr>
          <a:xfrm>
            <a:off x="0" y="6200078"/>
            <a:ext cx="12192000" cy="657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itre 1">
            <a:extLst>
              <a:ext uri="{FF2B5EF4-FFF2-40B4-BE49-F238E27FC236}">
                <a16:creationId xmlns="" xmlns:a16="http://schemas.microsoft.com/office/drawing/2014/main" id="{BA6EF27B-41C1-4444-BF16-EA36615CE6C5}"/>
              </a:ext>
            </a:extLst>
          </p:cNvPr>
          <p:cNvSpPr>
            <a:spLocks noGrp="1"/>
          </p:cNvSpPr>
          <p:nvPr>
            <p:ph type="title"/>
          </p:nvPr>
        </p:nvSpPr>
        <p:spPr>
          <a:xfrm>
            <a:off x="441960" y="191677"/>
            <a:ext cx="11300460" cy="671195"/>
          </a:xfrm>
          <a:prstGeom prst="rect">
            <a:avLst/>
          </a:prstGeom>
        </p:spPr>
        <p:txBody>
          <a:bodyPr vert="horz" lIns="72000" tIns="45720" rIns="72000" bIns="45720" rtlCol="0" anchor="t">
            <a:noAutofit/>
          </a:bodyPr>
          <a:lstStyle/>
          <a:p>
            <a:r>
              <a:rPr lang="fr-FR" dirty="0"/>
              <a:t>Modifiez le style </a:t>
            </a:r>
            <a:r>
              <a:rPr lang="fr-FR"/>
              <a:t>du titre</a:t>
            </a:r>
            <a:endParaRPr lang="fr-FR" dirty="0"/>
          </a:p>
        </p:txBody>
      </p:sp>
      <p:sp>
        <p:nvSpPr>
          <p:cNvPr id="3" name="Espace réservé du texte 2">
            <a:extLst>
              <a:ext uri="{FF2B5EF4-FFF2-40B4-BE49-F238E27FC236}">
                <a16:creationId xmlns="" xmlns:a16="http://schemas.microsoft.com/office/drawing/2014/main" id="{CDEC6A11-6672-4C33-8993-BEDB48D54E8D}"/>
              </a:ext>
            </a:extLst>
          </p:cNvPr>
          <p:cNvSpPr>
            <a:spLocks noGrp="1"/>
          </p:cNvSpPr>
          <p:nvPr>
            <p:ph type="body" idx="1"/>
          </p:nvPr>
        </p:nvSpPr>
        <p:spPr>
          <a:xfrm>
            <a:off x="441960" y="1226635"/>
            <a:ext cx="11300460" cy="4872060"/>
          </a:xfrm>
          <a:prstGeom prst="rect">
            <a:avLst/>
          </a:prstGeom>
        </p:spPr>
        <p:txBody>
          <a:bodyPr vert="horz" lIns="0" tIns="45720" rIns="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 xmlns:a16="http://schemas.microsoft.com/office/drawing/2014/main" id="{3CFF5A0B-CDC4-4AEF-B5FB-89EE6017B267}"/>
              </a:ext>
            </a:extLst>
          </p:cNvPr>
          <p:cNvSpPr>
            <a:spLocks noGrp="1"/>
          </p:cNvSpPr>
          <p:nvPr>
            <p:ph type="sldNum" sz="quarter" idx="4"/>
          </p:nvPr>
        </p:nvSpPr>
        <p:spPr>
          <a:xfrm>
            <a:off x="11722221" y="6385560"/>
            <a:ext cx="300234" cy="300232"/>
          </a:xfrm>
          <a:prstGeom prst="ellipse">
            <a:avLst/>
          </a:prstGeom>
          <a:solidFill>
            <a:schemeClr val="tx2"/>
          </a:solidFill>
        </p:spPr>
        <p:txBody>
          <a:bodyPr vert="horz" wrap="none" lIns="91440" tIns="45720" rIns="91440" bIns="45720" rtlCol="0" anchor="ctr"/>
          <a:lstStyle>
            <a:lvl1pPr algn="ctr">
              <a:defRPr sz="1000" b="1">
                <a:solidFill>
                  <a:schemeClr val="bg1"/>
                </a:solidFill>
              </a:defRPr>
            </a:lvl1pPr>
          </a:lstStyle>
          <a:p>
            <a:fld id="{E57ADEAC-B0A4-4D83-AA57-F86E0147CA00}" type="slidenum">
              <a:rPr lang="fr-FR" smtClean="0"/>
              <a:pPr/>
              <a:t>‹N°›</a:t>
            </a:fld>
            <a:endParaRPr lang="fr-FR" dirty="0"/>
          </a:p>
        </p:txBody>
      </p:sp>
      <p:pic>
        <p:nvPicPr>
          <p:cNvPr id="9" name="pasted-image.pdf" descr="pasted-image.pdf">
            <a:extLst>
              <a:ext uri="{FF2B5EF4-FFF2-40B4-BE49-F238E27FC236}">
                <a16:creationId xmlns="" xmlns:a16="http://schemas.microsoft.com/office/drawing/2014/main" id="{1A7DDF6C-59DE-487F-A41F-726DB53AE409}"/>
              </a:ext>
            </a:extLst>
          </p:cNvPr>
          <p:cNvPicPr>
            <a:picLocks noChangeAspect="1"/>
          </p:cNvPicPr>
          <p:nvPr userDrawn="1"/>
        </p:nvPicPr>
        <p:blipFill>
          <a:blip r:embed="rId25">
            <a:extLst/>
          </a:blip>
          <a:stretch>
            <a:fillRect/>
          </a:stretch>
        </p:blipFill>
        <p:spPr>
          <a:xfrm>
            <a:off x="533400" y="6439960"/>
            <a:ext cx="1131849" cy="193706"/>
          </a:xfrm>
          <a:prstGeom prst="rect">
            <a:avLst/>
          </a:prstGeom>
          <a:ln w="12700">
            <a:miter lim="400000"/>
          </a:ln>
        </p:spPr>
      </p:pic>
      <p:sp>
        <p:nvSpPr>
          <p:cNvPr id="8" name="Forme libre : forme 7">
            <a:extLst>
              <a:ext uri="{FF2B5EF4-FFF2-40B4-BE49-F238E27FC236}">
                <a16:creationId xmlns="" xmlns:a16="http://schemas.microsoft.com/office/drawing/2014/main" id="{F7AAFB8B-F20D-402D-B33E-3C82792C339A}"/>
              </a:ext>
            </a:extLst>
          </p:cNvPr>
          <p:cNvSpPr/>
          <p:nvPr userDrawn="1"/>
        </p:nvSpPr>
        <p:spPr>
          <a:xfrm>
            <a:off x="0" y="252478"/>
            <a:ext cx="137786" cy="274796"/>
          </a:xfrm>
          <a:custGeom>
            <a:avLst/>
            <a:gdLst>
              <a:gd name="connsiteX0" fmla="*/ 0 w 270000"/>
              <a:gd name="connsiteY0" fmla="*/ 0 h 538480"/>
              <a:gd name="connsiteX1" fmla="*/ 270000 w 270000"/>
              <a:gd name="connsiteY1" fmla="*/ 269240 h 538480"/>
              <a:gd name="connsiteX2" fmla="*/ 0 w 270000"/>
              <a:gd name="connsiteY2" fmla="*/ 538480 h 538480"/>
            </a:gdLst>
            <a:ahLst/>
            <a:cxnLst>
              <a:cxn ang="0">
                <a:pos x="connsiteX0" y="connsiteY0"/>
              </a:cxn>
              <a:cxn ang="0">
                <a:pos x="connsiteX1" y="connsiteY1"/>
              </a:cxn>
              <a:cxn ang="0">
                <a:pos x="connsiteX2" y="connsiteY2"/>
              </a:cxn>
            </a:cxnLst>
            <a:rect l="l" t="t" r="r" b="b"/>
            <a:pathLst>
              <a:path w="270000" h="538480">
                <a:moveTo>
                  <a:pt x="0" y="0"/>
                </a:moveTo>
                <a:cubicBezTo>
                  <a:pt x="149117" y="0"/>
                  <a:pt x="270000" y="120543"/>
                  <a:pt x="270000" y="269240"/>
                </a:cubicBezTo>
                <a:cubicBezTo>
                  <a:pt x="270000" y="417937"/>
                  <a:pt x="149117" y="538480"/>
                  <a:pt x="0" y="538480"/>
                </a:cubicBezTo>
                <a:close/>
              </a:path>
            </a:pathLst>
          </a:custGeom>
          <a:solidFill>
            <a:schemeClr val="tx2"/>
          </a:solidFill>
          <a:ln w="12700">
            <a:miter lim="400000"/>
          </a:ln>
        </p:spPr>
        <p:txBody>
          <a:bodyPr wrap="square" lIns="19050" tIns="19050" rIns="19050" bIns="19050" anchor="ctr">
            <a:noAutofit/>
          </a:bodyPr>
          <a:lstStyle/>
          <a:p>
            <a:pPr algn="ctr">
              <a:defRPr sz="3200" b="0">
                <a:solidFill>
                  <a:srgbClr val="000000"/>
                </a:solidFill>
                <a:latin typeface="Helvetica Neue Medium"/>
                <a:ea typeface="Helvetica Neue Medium"/>
                <a:cs typeface="Helvetica Neue Medium"/>
                <a:sym typeface="Helvetica Neue Medium"/>
              </a:defRPr>
            </a:pPr>
            <a:endParaRPr lang="fr-FR" sz="1200" dirty="0"/>
          </a:p>
        </p:txBody>
      </p:sp>
    </p:spTree>
    <p:extLst>
      <p:ext uri="{BB962C8B-B14F-4D97-AF65-F5344CB8AC3E}">
        <p14:creationId xmlns:p14="http://schemas.microsoft.com/office/powerpoint/2010/main" val="165502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51" r:id="rId6"/>
    <p:sldLayoutId id="2147483681" r:id="rId7"/>
    <p:sldLayoutId id="2147483684" r:id="rId8"/>
    <p:sldLayoutId id="2147483682" r:id="rId9"/>
    <p:sldLayoutId id="2147483683" r:id="rId10"/>
    <p:sldLayoutId id="2147483671" r:id="rId11"/>
    <p:sldLayoutId id="2147483672" r:id="rId12"/>
    <p:sldLayoutId id="2147483668" r:id="rId13"/>
    <p:sldLayoutId id="2147483669" r:id="rId14"/>
    <p:sldLayoutId id="2147483673" r:id="rId15"/>
    <p:sldLayoutId id="2147483674" r:id="rId16"/>
    <p:sldLayoutId id="2147483675" r:id="rId17"/>
    <p:sldLayoutId id="2147483676" r:id="rId18"/>
    <p:sldLayoutId id="2147483677" r:id="rId19"/>
    <p:sldLayoutId id="2147483654" r:id="rId20"/>
    <p:sldLayoutId id="2147483679" r:id="rId21"/>
    <p:sldLayoutId id="2147483655" r:id="rId22"/>
    <p:sldLayoutId id="2147483663" r:id="rId23"/>
  </p:sldLayoutIdLst>
  <p:hf hdr="0" ftr="0" dt="0"/>
  <p:txStyles>
    <p:titleStyle>
      <a:lvl1pPr algn="l" defTabSz="914400"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88900" indent="-88900" algn="l" defTabSz="914400" rtl="0" eaLnBrk="1" latinLnBrk="0" hangingPunct="1">
        <a:lnSpc>
          <a:spcPct val="90000"/>
        </a:lnSpc>
        <a:spcBef>
          <a:spcPts val="1000"/>
        </a:spcBef>
        <a:buFont typeface="FranceTV Brown TT" panose="020B0504020101010102" pitchFamily="34" charset="0"/>
        <a:buChar char=" "/>
        <a:defRPr sz="2000" b="1"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720725" indent="-185738" algn="l" defTabSz="914400" rtl="0" eaLnBrk="1" latinLnBrk="0" hangingPunct="1">
        <a:lnSpc>
          <a:spcPct val="90000"/>
        </a:lnSpc>
        <a:spcBef>
          <a:spcPts val="500"/>
        </a:spcBef>
        <a:buFont typeface="Arial" panose="020B0604020202020204" pitchFamily="34" charset="0"/>
        <a:buChar char="•"/>
        <a:defRPr sz="1600" b="0" kern="1200">
          <a:solidFill>
            <a:schemeClr val="tx1"/>
          </a:solidFill>
          <a:latin typeface="+mn-lt"/>
          <a:ea typeface="+mn-ea"/>
          <a:cs typeface="+mn-cs"/>
        </a:defRPr>
      </a:lvl3pPr>
      <a:lvl4pPr marL="1077913" indent="-1778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Arial" panose="020B0604020202020204" pitchFamily="34" charset="0"/>
        <a:buChar char="•"/>
        <a:defRPr sz="1200" kern="1200">
          <a:solidFill>
            <a:schemeClr val="bg1">
              <a:lumMod val="6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21" userDrawn="1">
          <p15:clr>
            <a:srgbClr val="F26B43"/>
          </p15:clr>
        </p15:guide>
        <p15:guide id="2" pos="7397" userDrawn="1">
          <p15:clr>
            <a:srgbClr val="F26B43"/>
          </p15:clr>
        </p15:guide>
        <p15:guide id="3" pos="276" userDrawn="1">
          <p15:clr>
            <a:srgbClr val="F26B43"/>
          </p15:clr>
        </p15:guide>
        <p15:guide id="4" orient="horz" pos="545" userDrawn="1">
          <p15:clr>
            <a:srgbClr val="F26B43"/>
          </p15:clr>
        </p15:guide>
        <p15:guide id="5" orient="horz" pos="771" userDrawn="1">
          <p15:clr>
            <a:srgbClr val="F26B43"/>
          </p15:clr>
        </p15:guide>
        <p15:guide id="6" orient="horz" pos="3906" userDrawn="1">
          <p15:clr>
            <a:srgbClr val="F26B43"/>
          </p15:clr>
        </p15:guide>
        <p15:guide id="7" pos="337" userDrawn="1">
          <p15:clr>
            <a:srgbClr val="F26B43"/>
          </p15:clr>
        </p15:guide>
        <p15:guide id="8" pos="7334" userDrawn="1">
          <p15:clr>
            <a:srgbClr val="F26B43"/>
          </p15:clr>
        </p15:guide>
        <p15:guide id="9" pos="3835" userDrawn="1">
          <p15:clr>
            <a:srgbClr val="F26B43"/>
          </p15:clr>
        </p15:guide>
        <p15:guide id="10" orient="horz" pos="384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2" Type="http://schemas.openxmlformats.org/officeDocument/2006/relationships/hyperlink" Target="http://www.legifrance.gouv.fr/affichIDCC.do;jsessionid=710A0EF0AE6F8DAA8495EA6E737BBCD4.tpdjo08v_2?idConvention=KALICONT000005635405&amp;cidTexte=KALITEXT000024408739&amp;dateTexte=" TargetMode="Externa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D7EECE4-E1D8-4F15-BD5D-17F3945E60F4}"/>
              </a:ext>
            </a:extLst>
          </p:cNvPr>
          <p:cNvSpPr>
            <a:spLocks noGrp="1"/>
          </p:cNvSpPr>
          <p:nvPr>
            <p:ph type="ctrTitle"/>
          </p:nvPr>
        </p:nvSpPr>
        <p:spPr>
          <a:xfrm>
            <a:off x="4787374" y="2162214"/>
            <a:ext cx="6477088" cy="2949114"/>
          </a:xfrm>
        </p:spPr>
        <p:txBody>
          <a:bodyPr/>
          <a:lstStyle/>
          <a:p>
            <a:r>
              <a:rPr lang="fr-FR" dirty="0" smtClean="0"/>
              <a:t>Synthèse AO Gardiennage Réseau F3</a:t>
            </a:r>
            <a:endParaRPr lang="fr-FR" dirty="0"/>
          </a:p>
        </p:txBody>
      </p:sp>
    </p:spTree>
    <p:extLst>
      <p:ext uri="{BB962C8B-B14F-4D97-AF65-F5344CB8AC3E}">
        <p14:creationId xmlns:p14="http://schemas.microsoft.com/office/powerpoint/2010/main" val="342694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 xmlns:a16="http://schemas.microsoft.com/office/drawing/2014/main" id="{1A10D16A-8956-486D-9E4D-B00240E21D10}"/>
              </a:ext>
            </a:extLst>
          </p:cNvPr>
          <p:cNvSpPr>
            <a:spLocks noGrp="1"/>
          </p:cNvSpPr>
          <p:nvPr>
            <p:ph type="body" sz="quarter" idx="10"/>
          </p:nvPr>
        </p:nvSpPr>
        <p:spPr>
          <a:xfrm>
            <a:off x="6088063" y="2050982"/>
            <a:ext cx="5554662" cy="2776145"/>
          </a:xfrm>
        </p:spPr>
        <p:txBody>
          <a:bodyPr/>
          <a:lstStyle/>
          <a:p>
            <a:r>
              <a:rPr lang="fr-FR" dirty="0"/>
              <a:t>Sommaire</a:t>
            </a:r>
          </a:p>
          <a:p>
            <a:pPr lvl="1"/>
            <a:r>
              <a:rPr lang="fr-FR" dirty="0" smtClean="0"/>
              <a:t>Objet du marché</a:t>
            </a:r>
          </a:p>
          <a:p>
            <a:pPr lvl="1"/>
            <a:r>
              <a:rPr lang="fr-FR" dirty="0" smtClean="0"/>
              <a:t>Forme, allotissement et calendrier.</a:t>
            </a:r>
          </a:p>
          <a:p>
            <a:pPr lvl="1"/>
            <a:r>
              <a:rPr lang="fr-FR" dirty="0" smtClean="0"/>
              <a:t>Engagements et obligations du titulaire.</a:t>
            </a:r>
            <a:endParaRPr lang="fr-FR" dirty="0" smtClean="0"/>
          </a:p>
          <a:p>
            <a:pPr lvl="1"/>
            <a:r>
              <a:rPr lang="fr-FR" dirty="0" smtClean="0"/>
              <a:t>Volet RSE.</a:t>
            </a:r>
            <a:endParaRPr lang="fr-FR" dirty="0"/>
          </a:p>
        </p:txBody>
      </p:sp>
    </p:spTree>
    <p:extLst>
      <p:ext uri="{BB962C8B-B14F-4D97-AF65-F5344CB8AC3E}">
        <p14:creationId xmlns:p14="http://schemas.microsoft.com/office/powerpoint/2010/main" val="231490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Espace réservé pour une image  52">
            <a:extLst>
              <a:ext uri="{FF2B5EF4-FFF2-40B4-BE49-F238E27FC236}">
                <a16:creationId xmlns="" xmlns:a16="http://schemas.microsoft.com/office/drawing/2014/main" id="{795ABEF3-65DD-4EBD-B10F-07C00658D5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50028" r="-56"/>
          <a:stretch/>
        </p:blipFill>
        <p:spPr>
          <a:xfrm>
            <a:off x="6096000" y="0"/>
            <a:ext cx="6096000" cy="6858000"/>
          </a:xfrm>
        </p:spPr>
      </p:pic>
      <p:sp>
        <p:nvSpPr>
          <p:cNvPr id="9" name="Espace réservé du texte 8">
            <a:extLst>
              <a:ext uri="{FF2B5EF4-FFF2-40B4-BE49-F238E27FC236}">
                <a16:creationId xmlns="" xmlns:a16="http://schemas.microsoft.com/office/drawing/2014/main" id="{5925748B-69F6-4357-A40F-ECE8118807BF}"/>
              </a:ext>
            </a:extLst>
          </p:cNvPr>
          <p:cNvSpPr>
            <a:spLocks noGrp="1"/>
          </p:cNvSpPr>
          <p:nvPr>
            <p:ph type="body" idx="1"/>
          </p:nvPr>
        </p:nvSpPr>
        <p:spPr/>
        <p:txBody>
          <a:bodyPr>
            <a:normAutofit/>
          </a:bodyPr>
          <a:lstStyle/>
          <a:p>
            <a:r>
              <a:rPr lang="fr-FR" dirty="0" smtClean="0"/>
              <a:t>Objectif du marché</a:t>
            </a:r>
            <a:endParaRPr lang="fr-FR" dirty="0"/>
          </a:p>
        </p:txBody>
      </p:sp>
      <p:sp>
        <p:nvSpPr>
          <p:cNvPr id="8" name="Titre 7">
            <a:extLst>
              <a:ext uri="{FF2B5EF4-FFF2-40B4-BE49-F238E27FC236}">
                <a16:creationId xmlns="" xmlns:a16="http://schemas.microsoft.com/office/drawing/2014/main" id="{80A43240-0FEC-4771-8064-3F872C40BC80}"/>
              </a:ext>
            </a:extLst>
          </p:cNvPr>
          <p:cNvSpPr>
            <a:spLocks noGrp="1"/>
          </p:cNvSpPr>
          <p:nvPr>
            <p:ph type="title"/>
          </p:nvPr>
        </p:nvSpPr>
        <p:spPr>
          <a:xfrm>
            <a:off x="438150" y="204015"/>
            <a:ext cx="2837325" cy="999628"/>
          </a:xfrm>
        </p:spPr>
        <p:txBody>
          <a:bodyPr/>
          <a:lstStyle/>
          <a:p>
            <a:r>
              <a:rPr lang="fr-FR" dirty="0"/>
              <a:t>01</a:t>
            </a:r>
          </a:p>
        </p:txBody>
      </p:sp>
    </p:spTree>
    <p:extLst>
      <p:ext uri="{BB962C8B-B14F-4D97-AF65-F5344CB8AC3E}">
        <p14:creationId xmlns:p14="http://schemas.microsoft.com/office/powerpoint/2010/main" val="345579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2DD86B-EF85-4D95-875B-202197F4C902}"/>
              </a:ext>
            </a:extLst>
          </p:cNvPr>
          <p:cNvSpPr>
            <a:spLocks noGrp="1"/>
          </p:cNvSpPr>
          <p:nvPr>
            <p:ph type="title"/>
          </p:nvPr>
        </p:nvSpPr>
        <p:spPr/>
        <p:txBody>
          <a:bodyPr/>
          <a:lstStyle/>
          <a:p>
            <a:r>
              <a:rPr lang="fr-FR" dirty="0" smtClean="0"/>
              <a:t>Objectif &amp; missions du marché</a:t>
            </a:r>
            <a:endParaRPr lang="fr-FR" dirty="0"/>
          </a:p>
        </p:txBody>
      </p:sp>
      <p:sp>
        <p:nvSpPr>
          <p:cNvPr id="3" name="Espace réservé du contenu 2">
            <a:extLst>
              <a:ext uri="{FF2B5EF4-FFF2-40B4-BE49-F238E27FC236}">
                <a16:creationId xmlns="" xmlns:a16="http://schemas.microsoft.com/office/drawing/2014/main" id="{D5646DBF-B13D-4BF7-8160-4E1317A82645}"/>
              </a:ext>
            </a:extLst>
          </p:cNvPr>
          <p:cNvSpPr>
            <a:spLocks noGrp="1"/>
          </p:cNvSpPr>
          <p:nvPr>
            <p:ph idx="1"/>
          </p:nvPr>
        </p:nvSpPr>
        <p:spPr>
          <a:xfrm>
            <a:off x="441960" y="862872"/>
            <a:ext cx="11300460" cy="5522688"/>
          </a:xfrm>
        </p:spPr>
        <p:txBody>
          <a:bodyPr>
            <a:normAutofit fontScale="70000" lnSpcReduction="20000"/>
          </a:bodyPr>
          <a:lstStyle/>
          <a:p>
            <a:r>
              <a:rPr lang="fr-FR" sz="2800" b="0" dirty="0"/>
              <a:t>Le présent accord-cadre a pour objet la prestation de service en matière de sûreté et sécurité incendie des sites du réseau régional France 3, de la Fabrique et des sites franciliens. </a:t>
            </a:r>
          </a:p>
          <a:p>
            <a:r>
              <a:rPr lang="fr-FR" sz="2800" b="0" dirty="0"/>
              <a:t>Cet accord-cadre a pour objet d’assurer la protection des personnes et des biens sur les sites désignés et répondre aux obligations réglementaires en vigueur, qu’elles soient normatives, temporaires ou événementielles. </a:t>
            </a:r>
          </a:p>
          <a:p>
            <a:r>
              <a:rPr lang="fr-FR" sz="2800" b="0" dirty="0"/>
              <a:t>Cette protection est assurée en fonction des missions dévolues en matière de sûreté et de sécurité incendie, ci-dessous décrites succinctement : </a:t>
            </a:r>
          </a:p>
          <a:p>
            <a:r>
              <a:rPr lang="fr-FR" sz="2800" b="0" dirty="0"/>
              <a:t>• Gestion des contrôles d’accès, gestion et filtrage des flux de véhicules et de personnes, rondes d’ouverture et de fermeture des accès, rondes de prévention, accompagnement des personnes, surveillance des points fixes, </a:t>
            </a:r>
          </a:p>
          <a:p>
            <a:r>
              <a:rPr lang="fr-FR" sz="2800" b="0" dirty="0"/>
              <a:t>• Gestion et contrôle des clés mises à disposition ou en dépôt, </a:t>
            </a:r>
          </a:p>
          <a:p>
            <a:r>
              <a:rPr lang="fr-FR" sz="2800" b="0" dirty="0"/>
              <a:t>• Suivi du cahier de consignes, </a:t>
            </a:r>
          </a:p>
          <a:p>
            <a:r>
              <a:rPr lang="fr-FR" sz="2800" b="0" dirty="0"/>
              <a:t>• Tenue à jour de la main courante, </a:t>
            </a:r>
          </a:p>
          <a:p>
            <a:r>
              <a:rPr lang="fr-FR" sz="2800" b="0" dirty="0"/>
              <a:t>• Réalisation des interventions de premier niveau et de premiers secours, </a:t>
            </a:r>
          </a:p>
          <a:p>
            <a:r>
              <a:rPr lang="fr-FR" sz="2800" b="0" dirty="0"/>
              <a:t>• Exploitation des équipements installés (SSI) et contrôle de ceux-ci, </a:t>
            </a:r>
          </a:p>
          <a:p>
            <a:r>
              <a:rPr lang="fr-FR" sz="2800" b="0" dirty="0"/>
              <a:t>• Gestion des alarmes détection incendie, intervention sur celles-ci et réalisation des levées de doutes, </a:t>
            </a:r>
          </a:p>
          <a:p>
            <a:r>
              <a:rPr lang="fr-FR" sz="2800" b="0" dirty="0"/>
              <a:t>• Elaboration de compte-rendu détaillé de dysfonctionnement. </a:t>
            </a:r>
            <a:r>
              <a:rPr lang="fr-FR" sz="3000" dirty="0"/>
              <a:t> </a:t>
            </a:r>
            <a:endParaRPr lang="fr-FR" dirty="0"/>
          </a:p>
        </p:txBody>
      </p:sp>
      <p:sp>
        <p:nvSpPr>
          <p:cNvPr id="7" name="Espace réservé du numéro de diapositive 6">
            <a:extLst>
              <a:ext uri="{FF2B5EF4-FFF2-40B4-BE49-F238E27FC236}">
                <a16:creationId xmlns="" xmlns:a16="http://schemas.microsoft.com/office/drawing/2014/main" id="{842396CF-5F9E-48A1-9C60-CBBA1B25BF8E}"/>
              </a:ext>
            </a:extLst>
          </p:cNvPr>
          <p:cNvSpPr>
            <a:spLocks noGrp="1"/>
          </p:cNvSpPr>
          <p:nvPr>
            <p:ph type="sldNum" sz="quarter" idx="12"/>
          </p:nvPr>
        </p:nvSpPr>
        <p:spPr/>
        <p:txBody>
          <a:bodyPr/>
          <a:lstStyle/>
          <a:p>
            <a:fld id="{E57ADEAC-B0A4-4D83-AA57-F86E0147CA00}" type="slidenum">
              <a:rPr lang="fr-FR" smtClean="0"/>
              <a:pPr/>
              <a:t>4</a:t>
            </a:fld>
            <a:endParaRPr lang="fr-FR" dirty="0"/>
          </a:p>
        </p:txBody>
      </p:sp>
    </p:spTree>
    <p:extLst>
      <p:ext uri="{BB962C8B-B14F-4D97-AF65-F5344CB8AC3E}">
        <p14:creationId xmlns:p14="http://schemas.microsoft.com/office/powerpoint/2010/main" val="267079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Espace réservé pour une image  52">
            <a:extLst>
              <a:ext uri="{FF2B5EF4-FFF2-40B4-BE49-F238E27FC236}">
                <a16:creationId xmlns="" xmlns:a16="http://schemas.microsoft.com/office/drawing/2014/main" id="{795ABEF3-65DD-4EBD-B10F-07C00658D5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50028" r="-56"/>
          <a:stretch/>
        </p:blipFill>
        <p:spPr>
          <a:xfrm>
            <a:off x="6096000" y="0"/>
            <a:ext cx="6096000" cy="6858000"/>
          </a:xfrm>
        </p:spPr>
      </p:pic>
      <p:sp>
        <p:nvSpPr>
          <p:cNvPr id="9" name="Espace réservé du texte 8">
            <a:extLst>
              <a:ext uri="{FF2B5EF4-FFF2-40B4-BE49-F238E27FC236}">
                <a16:creationId xmlns="" xmlns:a16="http://schemas.microsoft.com/office/drawing/2014/main" id="{5925748B-69F6-4357-A40F-ECE8118807BF}"/>
              </a:ext>
            </a:extLst>
          </p:cNvPr>
          <p:cNvSpPr>
            <a:spLocks noGrp="1"/>
          </p:cNvSpPr>
          <p:nvPr>
            <p:ph type="body" idx="1"/>
          </p:nvPr>
        </p:nvSpPr>
        <p:spPr/>
        <p:txBody>
          <a:bodyPr>
            <a:normAutofit/>
          </a:bodyPr>
          <a:lstStyle/>
          <a:p>
            <a:r>
              <a:rPr lang="fr-FR" dirty="0" smtClean="0"/>
              <a:t>Forme, allotissement et calendrier provisoire</a:t>
            </a:r>
            <a:endParaRPr lang="fr-FR" dirty="0"/>
          </a:p>
        </p:txBody>
      </p:sp>
      <p:sp>
        <p:nvSpPr>
          <p:cNvPr id="8" name="Titre 7">
            <a:extLst>
              <a:ext uri="{FF2B5EF4-FFF2-40B4-BE49-F238E27FC236}">
                <a16:creationId xmlns="" xmlns:a16="http://schemas.microsoft.com/office/drawing/2014/main" id="{80A43240-0FEC-4771-8064-3F872C40BC80}"/>
              </a:ext>
            </a:extLst>
          </p:cNvPr>
          <p:cNvSpPr>
            <a:spLocks noGrp="1"/>
          </p:cNvSpPr>
          <p:nvPr>
            <p:ph type="title"/>
          </p:nvPr>
        </p:nvSpPr>
        <p:spPr>
          <a:xfrm>
            <a:off x="438150" y="204015"/>
            <a:ext cx="2837325" cy="999628"/>
          </a:xfrm>
        </p:spPr>
        <p:txBody>
          <a:bodyPr/>
          <a:lstStyle/>
          <a:p>
            <a:r>
              <a:rPr lang="fr-FR" dirty="0" smtClean="0"/>
              <a:t>02</a:t>
            </a:r>
            <a:endParaRPr lang="fr-FR" dirty="0"/>
          </a:p>
        </p:txBody>
      </p:sp>
    </p:spTree>
    <p:extLst>
      <p:ext uri="{BB962C8B-B14F-4D97-AF65-F5344CB8AC3E}">
        <p14:creationId xmlns:p14="http://schemas.microsoft.com/office/powerpoint/2010/main" val="161527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2DD86B-EF85-4D95-875B-202197F4C902}"/>
              </a:ext>
            </a:extLst>
          </p:cNvPr>
          <p:cNvSpPr>
            <a:spLocks noGrp="1"/>
          </p:cNvSpPr>
          <p:nvPr>
            <p:ph type="title"/>
          </p:nvPr>
        </p:nvSpPr>
        <p:spPr/>
        <p:txBody>
          <a:bodyPr/>
          <a:lstStyle/>
          <a:p>
            <a:r>
              <a:rPr lang="fr-FR" dirty="0" smtClean="0"/>
              <a:t>Forme &amp; allotissement du marché</a:t>
            </a:r>
            <a:endParaRPr lang="fr-FR" dirty="0"/>
          </a:p>
        </p:txBody>
      </p:sp>
      <p:sp>
        <p:nvSpPr>
          <p:cNvPr id="3" name="Espace réservé du contenu 2">
            <a:extLst>
              <a:ext uri="{FF2B5EF4-FFF2-40B4-BE49-F238E27FC236}">
                <a16:creationId xmlns="" xmlns:a16="http://schemas.microsoft.com/office/drawing/2014/main" id="{D5646DBF-B13D-4BF7-8160-4E1317A82645}"/>
              </a:ext>
            </a:extLst>
          </p:cNvPr>
          <p:cNvSpPr>
            <a:spLocks noGrp="1"/>
          </p:cNvSpPr>
          <p:nvPr>
            <p:ph idx="1"/>
          </p:nvPr>
        </p:nvSpPr>
        <p:spPr>
          <a:xfrm>
            <a:off x="571878" y="720437"/>
            <a:ext cx="11300460" cy="5665123"/>
          </a:xfrm>
        </p:spPr>
        <p:txBody>
          <a:bodyPr>
            <a:normAutofit fontScale="85000" lnSpcReduction="20000"/>
          </a:bodyPr>
          <a:lstStyle/>
          <a:p>
            <a:r>
              <a:rPr lang="fr-FR" b="0" dirty="0"/>
              <a:t>Le présent marché public est un accord-cadre avec une part forfaitaire et une part à bons de commande. </a:t>
            </a:r>
          </a:p>
          <a:p>
            <a:r>
              <a:rPr lang="fr-FR" b="0" dirty="0"/>
              <a:t>Le présent accord-cadre mono-attributaire est conclu sans montant minimum ni montant maximum. </a:t>
            </a:r>
            <a:endParaRPr lang="fr-FR" sz="8800" b="0" dirty="0" smtClean="0"/>
          </a:p>
          <a:p>
            <a:r>
              <a:rPr lang="fr-FR" b="0" dirty="0"/>
              <a:t>Les Directions du Réseau régional France 3, de la Sécurité et de la Sûreté et La Fabrique de France Télévisions sont les interlocuteurs des Titulaires pour la réalisation des prestations faisant l’objet du présent marché</a:t>
            </a:r>
            <a:r>
              <a:rPr lang="fr-FR" b="0" dirty="0" smtClean="0"/>
              <a:t>.</a:t>
            </a:r>
          </a:p>
          <a:p>
            <a:r>
              <a:rPr lang="fr-FR" b="0" dirty="0"/>
              <a:t>Le présent marché est divisé en 13 lots représentant un périmètre géographique propre </a:t>
            </a:r>
            <a:r>
              <a:rPr lang="fr-FR" b="0" dirty="0" smtClean="0"/>
              <a:t>:</a:t>
            </a:r>
          </a:p>
          <a:p>
            <a:r>
              <a:rPr lang="fr-FR" b="0" dirty="0" smtClean="0"/>
              <a:t>Lot </a:t>
            </a:r>
            <a:r>
              <a:rPr lang="fr-FR" b="0" dirty="0"/>
              <a:t>n°1 	Hauts-de-France (Lille, Amiens) 	</a:t>
            </a:r>
          </a:p>
          <a:p>
            <a:r>
              <a:rPr lang="en-US" b="0" dirty="0"/>
              <a:t>Lot n°2 	Grand Est (Reims, Nancy, Strasbourg) 	</a:t>
            </a:r>
          </a:p>
          <a:p>
            <a:r>
              <a:rPr lang="fr-FR" b="0" dirty="0"/>
              <a:t>Lot n°3 	Bourgogne Franche-Comté (Besançon, Dijon) 	</a:t>
            </a:r>
          </a:p>
          <a:p>
            <a:r>
              <a:rPr lang="fr-FR" b="0" dirty="0"/>
              <a:t>Lot n°4 	Auvergne-Rhône-Alpes (Clermont-Ferrand, Lyon, Grenoble) 	</a:t>
            </a:r>
          </a:p>
          <a:p>
            <a:r>
              <a:rPr lang="fr-FR" b="0" dirty="0"/>
              <a:t>Lot n°5 	Provence-Alpes-Côte d’Azur (Antibes, Marseille) 	</a:t>
            </a:r>
          </a:p>
          <a:p>
            <a:r>
              <a:rPr lang="fr-FR" b="0" dirty="0"/>
              <a:t>Lot n°6 	Corse (Ajaccio, Bastia) 	</a:t>
            </a:r>
          </a:p>
          <a:p>
            <a:r>
              <a:rPr lang="fr-FR" b="0" dirty="0"/>
              <a:t>Lot n°7 	Occitanie (Montpellier, Toulouse) 	</a:t>
            </a:r>
          </a:p>
          <a:p>
            <a:r>
              <a:rPr lang="fr-FR" b="0" dirty="0"/>
              <a:t>Lot n°8 	Nouvelle Aquitaine (Bordeaux, Limoges, Poitiers) 	</a:t>
            </a:r>
          </a:p>
          <a:p>
            <a:r>
              <a:rPr lang="fr-FR" b="0" dirty="0"/>
              <a:t>Lot n°9 	Centre Val de Loire, Pays de Loire, Bretagne (Orléans, Nantes, Rennes) 	</a:t>
            </a:r>
          </a:p>
          <a:p>
            <a:r>
              <a:rPr lang="fr-FR" b="0" dirty="0"/>
              <a:t>Lot n°10 </a:t>
            </a:r>
            <a:r>
              <a:rPr lang="fr-FR" b="0" dirty="0" smtClean="0"/>
              <a:t>Normandie </a:t>
            </a:r>
            <a:r>
              <a:rPr lang="fr-FR" b="0" dirty="0"/>
              <a:t>(Caen, Rouen) 	</a:t>
            </a:r>
          </a:p>
          <a:p>
            <a:r>
              <a:rPr lang="fr-FR" b="0" dirty="0"/>
              <a:t>Lot n°11 </a:t>
            </a:r>
            <a:r>
              <a:rPr lang="fr-FR" b="0" dirty="0" smtClean="0"/>
              <a:t>La </a:t>
            </a:r>
            <a:r>
              <a:rPr lang="fr-FR" b="0" dirty="0"/>
              <a:t>Fabrique Lomme 	</a:t>
            </a:r>
          </a:p>
          <a:p>
            <a:r>
              <a:rPr lang="fr-FR" b="0" dirty="0"/>
              <a:t>Lot n°12 </a:t>
            </a:r>
            <a:r>
              <a:rPr lang="fr-FR" b="0" dirty="0" smtClean="0"/>
              <a:t>La </a:t>
            </a:r>
            <a:r>
              <a:rPr lang="fr-FR" b="0" dirty="0"/>
              <a:t>Fabrique Sud Vendargues 	</a:t>
            </a:r>
          </a:p>
          <a:p>
            <a:r>
              <a:rPr lang="fr-FR" b="0" dirty="0"/>
              <a:t>Lot n°13 </a:t>
            </a:r>
            <a:r>
              <a:rPr lang="fr-FR" b="0" dirty="0" smtClean="0"/>
              <a:t>Sites </a:t>
            </a:r>
            <a:r>
              <a:rPr lang="fr-FR" b="0" dirty="0"/>
              <a:t>franciliens 	</a:t>
            </a:r>
          </a:p>
          <a:p>
            <a:endParaRPr lang="fr-FR" b="0" dirty="0"/>
          </a:p>
        </p:txBody>
      </p:sp>
      <p:sp>
        <p:nvSpPr>
          <p:cNvPr id="7" name="Espace réservé du numéro de diapositive 6">
            <a:extLst>
              <a:ext uri="{FF2B5EF4-FFF2-40B4-BE49-F238E27FC236}">
                <a16:creationId xmlns="" xmlns:a16="http://schemas.microsoft.com/office/drawing/2014/main" id="{842396CF-5F9E-48A1-9C60-CBBA1B25BF8E}"/>
              </a:ext>
            </a:extLst>
          </p:cNvPr>
          <p:cNvSpPr>
            <a:spLocks noGrp="1"/>
          </p:cNvSpPr>
          <p:nvPr>
            <p:ph type="sldNum" sz="quarter" idx="12"/>
          </p:nvPr>
        </p:nvSpPr>
        <p:spPr/>
        <p:txBody>
          <a:bodyPr/>
          <a:lstStyle/>
          <a:p>
            <a:fld id="{E57ADEAC-B0A4-4D83-AA57-F86E0147CA00}" type="slidenum">
              <a:rPr lang="fr-FR" smtClean="0"/>
              <a:pPr/>
              <a:t>6</a:t>
            </a:fld>
            <a:endParaRPr lang="fr-FR" dirty="0"/>
          </a:p>
        </p:txBody>
      </p:sp>
    </p:spTree>
    <p:extLst>
      <p:ext uri="{BB962C8B-B14F-4D97-AF65-F5344CB8AC3E}">
        <p14:creationId xmlns:p14="http://schemas.microsoft.com/office/powerpoint/2010/main" val="311051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2DD86B-EF85-4D95-875B-202197F4C902}"/>
              </a:ext>
            </a:extLst>
          </p:cNvPr>
          <p:cNvSpPr>
            <a:spLocks noGrp="1"/>
          </p:cNvSpPr>
          <p:nvPr>
            <p:ph type="title"/>
          </p:nvPr>
        </p:nvSpPr>
        <p:spPr/>
        <p:txBody>
          <a:bodyPr/>
          <a:lstStyle/>
          <a:p>
            <a:r>
              <a:rPr lang="fr-FR" dirty="0" smtClean="0"/>
              <a:t>Calendrier prévisionnel du marché</a:t>
            </a:r>
            <a:endParaRPr lang="fr-FR" dirty="0"/>
          </a:p>
        </p:txBody>
      </p:sp>
      <p:sp>
        <p:nvSpPr>
          <p:cNvPr id="3" name="Espace réservé du contenu 2">
            <a:extLst>
              <a:ext uri="{FF2B5EF4-FFF2-40B4-BE49-F238E27FC236}">
                <a16:creationId xmlns="" xmlns:a16="http://schemas.microsoft.com/office/drawing/2014/main" id="{D5646DBF-B13D-4BF7-8160-4E1317A82645}"/>
              </a:ext>
            </a:extLst>
          </p:cNvPr>
          <p:cNvSpPr>
            <a:spLocks noGrp="1"/>
          </p:cNvSpPr>
          <p:nvPr>
            <p:ph idx="1"/>
          </p:nvPr>
        </p:nvSpPr>
        <p:spPr>
          <a:xfrm>
            <a:off x="441960" y="1343893"/>
            <a:ext cx="10359358" cy="3671454"/>
          </a:xfrm>
        </p:spPr>
        <p:txBody>
          <a:bodyPr>
            <a:normAutofit/>
          </a:bodyPr>
          <a:lstStyle/>
          <a:p>
            <a:r>
              <a:rPr lang="fr-FR" sz="2400" b="0" dirty="0" smtClean="0"/>
              <a:t>Publication du marché: </a:t>
            </a:r>
            <a:r>
              <a:rPr lang="fr-FR" sz="2400" b="0" dirty="0" err="1" smtClean="0"/>
              <a:t>sem</a:t>
            </a:r>
            <a:r>
              <a:rPr lang="fr-FR" sz="2400" b="0" dirty="0" smtClean="0"/>
              <a:t> 29 2021</a:t>
            </a:r>
          </a:p>
          <a:p>
            <a:r>
              <a:rPr lang="fr-FR" sz="2400" b="0" dirty="0" smtClean="0"/>
              <a:t>Visites obligatoires: juillet / août 2021</a:t>
            </a:r>
          </a:p>
          <a:p>
            <a:r>
              <a:rPr lang="fr-FR" sz="2400" b="0" dirty="0" smtClean="0"/>
              <a:t>Remise des offres: septembre 2021</a:t>
            </a:r>
          </a:p>
          <a:p>
            <a:r>
              <a:rPr lang="fr-FR" sz="2400" b="0" dirty="0" smtClean="0"/>
              <a:t>Notifications: </a:t>
            </a:r>
            <a:r>
              <a:rPr lang="fr-FR" sz="2400" b="0" dirty="0" smtClean="0">
                <a:solidFill>
                  <a:srgbClr val="00B050"/>
                </a:solidFill>
              </a:rPr>
              <a:t>janvier 2022</a:t>
            </a:r>
          </a:p>
          <a:p>
            <a:r>
              <a:rPr lang="fr-FR" sz="2400" b="0" dirty="0" smtClean="0"/>
              <a:t>Reprise des collaborateurs: </a:t>
            </a:r>
            <a:r>
              <a:rPr lang="fr-FR" sz="2400" b="0" dirty="0" smtClean="0">
                <a:solidFill>
                  <a:srgbClr val="00B050"/>
                </a:solidFill>
              </a:rPr>
              <a:t>janvier /mars 2022</a:t>
            </a:r>
          </a:p>
          <a:p>
            <a:r>
              <a:rPr lang="fr-FR" sz="2400" b="0" dirty="0" smtClean="0"/>
              <a:t>Début des prestations sous le nouveau marché: </a:t>
            </a:r>
            <a:r>
              <a:rPr lang="fr-FR" sz="2400" b="0" dirty="0" smtClean="0">
                <a:solidFill>
                  <a:srgbClr val="00B050"/>
                </a:solidFill>
              </a:rPr>
              <a:t>1</a:t>
            </a:r>
            <a:r>
              <a:rPr lang="fr-FR" sz="2400" b="0" baseline="30000" dirty="0" smtClean="0">
                <a:solidFill>
                  <a:srgbClr val="00B050"/>
                </a:solidFill>
              </a:rPr>
              <a:t>er</a:t>
            </a:r>
            <a:r>
              <a:rPr lang="fr-FR" sz="2400" b="0" dirty="0" smtClean="0">
                <a:solidFill>
                  <a:srgbClr val="00B050"/>
                </a:solidFill>
              </a:rPr>
              <a:t> avril 2022</a:t>
            </a:r>
            <a:endParaRPr lang="fr-FR" sz="2400" b="0" dirty="0">
              <a:solidFill>
                <a:srgbClr val="00B050"/>
              </a:solidFill>
            </a:endParaRPr>
          </a:p>
          <a:p>
            <a:pPr marL="0" indent="0">
              <a:buNone/>
            </a:pPr>
            <a:endParaRPr lang="fr-FR" sz="2400" b="0" dirty="0" smtClean="0"/>
          </a:p>
          <a:p>
            <a:r>
              <a:rPr lang="fr-FR" b="0" dirty="0"/>
              <a:t>	</a:t>
            </a:r>
          </a:p>
        </p:txBody>
      </p:sp>
      <p:sp>
        <p:nvSpPr>
          <p:cNvPr id="7" name="Espace réservé du numéro de diapositive 6">
            <a:extLst>
              <a:ext uri="{FF2B5EF4-FFF2-40B4-BE49-F238E27FC236}">
                <a16:creationId xmlns="" xmlns:a16="http://schemas.microsoft.com/office/drawing/2014/main" id="{842396CF-5F9E-48A1-9C60-CBBA1B25BF8E}"/>
              </a:ext>
            </a:extLst>
          </p:cNvPr>
          <p:cNvSpPr>
            <a:spLocks noGrp="1"/>
          </p:cNvSpPr>
          <p:nvPr>
            <p:ph type="sldNum" sz="quarter" idx="12"/>
          </p:nvPr>
        </p:nvSpPr>
        <p:spPr/>
        <p:txBody>
          <a:bodyPr/>
          <a:lstStyle/>
          <a:p>
            <a:fld id="{E57ADEAC-B0A4-4D83-AA57-F86E0147CA00}" type="slidenum">
              <a:rPr lang="fr-FR" smtClean="0"/>
              <a:pPr/>
              <a:t>7</a:t>
            </a:fld>
            <a:endParaRPr lang="fr-FR" dirty="0"/>
          </a:p>
        </p:txBody>
      </p:sp>
    </p:spTree>
    <p:extLst>
      <p:ext uri="{BB962C8B-B14F-4D97-AF65-F5344CB8AC3E}">
        <p14:creationId xmlns:p14="http://schemas.microsoft.com/office/powerpoint/2010/main" val="11078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Espace réservé pour une image  52">
            <a:extLst>
              <a:ext uri="{FF2B5EF4-FFF2-40B4-BE49-F238E27FC236}">
                <a16:creationId xmlns="" xmlns:a16="http://schemas.microsoft.com/office/drawing/2014/main" id="{795ABEF3-65DD-4EBD-B10F-07C00658D5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50028" r="-56"/>
          <a:stretch/>
        </p:blipFill>
        <p:spPr>
          <a:xfrm>
            <a:off x="6096000" y="0"/>
            <a:ext cx="6096000" cy="6858000"/>
          </a:xfrm>
        </p:spPr>
      </p:pic>
      <p:sp>
        <p:nvSpPr>
          <p:cNvPr id="9" name="Espace réservé du texte 8">
            <a:extLst>
              <a:ext uri="{FF2B5EF4-FFF2-40B4-BE49-F238E27FC236}">
                <a16:creationId xmlns="" xmlns:a16="http://schemas.microsoft.com/office/drawing/2014/main" id="{5925748B-69F6-4357-A40F-ECE8118807BF}"/>
              </a:ext>
            </a:extLst>
          </p:cNvPr>
          <p:cNvSpPr>
            <a:spLocks noGrp="1"/>
          </p:cNvSpPr>
          <p:nvPr>
            <p:ph type="body" idx="1"/>
          </p:nvPr>
        </p:nvSpPr>
        <p:spPr/>
        <p:txBody>
          <a:bodyPr>
            <a:normAutofit/>
          </a:bodyPr>
          <a:lstStyle/>
          <a:p>
            <a:r>
              <a:rPr lang="fr-FR" dirty="0" smtClean="0"/>
              <a:t>Engagements et obligations du titulaire.</a:t>
            </a:r>
            <a:endParaRPr lang="fr-FR" dirty="0"/>
          </a:p>
        </p:txBody>
      </p:sp>
      <p:sp>
        <p:nvSpPr>
          <p:cNvPr id="8" name="Titre 7">
            <a:extLst>
              <a:ext uri="{FF2B5EF4-FFF2-40B4-BE49-F238E27FC236}">
                <a16:creationId xmlns="" xmlns:a16="http://schemas.microsoft.com/office/drawing/2014/main" id="{80A43240-0FEC-4771-8064-3F872C40BC80}"/>
              </a:ext>
            </a:extLst>
          </p:cNvPr>
          <p:cNvSpPr>
            <a:spLocks noGrp="1"/>
          </p:cNvSpPr>
          <p:nvPr>
            <p:ph type="title"/>
          </p:nvPr>
        </p:nvSpPr>
        <p:spPr>
          <a:xfrm>
            <a:off x="438150" y="204015"/>
            <a:ext cx="2837325" cy="999628"/>
          </a:xfrm>
        </p:spPr>
        <p:txBody>
          <a:bodyPr/>
          <a:lstStyle/>
          <a:p>
            <a:r>
              <a:rPr lang="fr-FR" dirty="0" smtClean="0"/>
              <a:t>03</a:t>
            </a:r>
            <a:endParaRPr lang="fr-FR" dirty="0"/>
          </a:p>
        </p:txBody>
      </p:sp>
    </p:spTree>
    <p:extLst>
      <p:ext uri="{BB962C8B-B14F-4D97-AF65-F5344CB8AC3E}">
        <p14:creationId xmlns:p14="http://schemas.microsoft.com/office/powerpoint/2010/main" val="2053999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2DD86B-EF85-4D95-875B-202197F4C902}"/>
              </a:ext>
            </a:extLst>
          </p:cNvPr>
          <p:cNvSpPr>
            <a:spLocks noGrp="1"/>
          </p:cNvSpPr>
          <p:nvPr>
            <p:ph type="title"/>
          </p:nvPr>
        </p:nvSpPr>
        <p:spPr/>
        <p:txBody>
          <a:bodyPr/>
          <a:lstStyle/>
          <a:p>
            <a:r>
              <a:rPr lang="fr-FR" dirty="0" smtClean="0"/>
              <a:t>Engagements et obligations du Titulaire (</a:t>
            </a:r>
            <a:r>
              <a:rPr lang="fr-FR" dirty="0" err="1" smtClean="0"/>
              <a:t>ext</a:t>
            </a:r>
            <a:r>
              <a:rPr lang="fr-FR" dirty="0" smtClean="0"/>
              <a:t>. CCA du marché)</a:t>
            </a:r>
            <a:endParaRPr lang="fr-FR" dirty="0"/>
          </a:p>
        </p:txBody>
      </p:sp>
      <p:sp>
        <p:nvSpPr>
          <p:cNvPr id="3" name="Espace réservé du contenu 2">
            <a:extLst>
              <a:ext uri="{FF2B5EF4-FFF2-40B4-BE49-F238E27FC236}">
                <a16:creationId xmlns="" xmlns:a16="http://schemas.microsoft.com/office/drawing/2014/main" id="{D5646DBF-B13D-4BF7-8160-4E1317A82645}"/>
              </a:ext>
            </a:extLst>
          </p:cNvPr>
          <p:cNvSpPr>
            <a:spLocks noGrp="1"/>
          </p:cNvSpPr>
          <p:nvPr>
            <p:ph idx="1"/>
          </p:nvPr>
        </p:nvSpPr>
        <p:spPr/>
        <p:txBody>
          <a:bodyPr>
            <a:normAutofit fontScale="92500" lnSpcReduction="20000"/>
          </a:bodyPr>
          <a:lstStyle/>
          <a:p>
            <a:r>
              <a:rPr lang="fr-FR" sz="2600" b="0" dirty="0"/>
              <a:t>Le Titulaire s’engage à effectuer les prestations conformément aux spécifications et aux modalités décrites dans les documents contractuels, et notamment : </a:t>
            </a:r>
          </a:p>
          <a:p>
            <a:r>
              <a:rPr lang="fr-FR" sz="2600" b="0" dirty="0"/>
              <a:t> à accepter de tenir France Télévisions informée périodiquement sur le déroulement des prestations et à l’informer sans délai de toute difficulté rencontrée dans la réalisation des prestations concernées ; </a:t>
            </a:r>
          </a:p>
          <a:p>
            <a:r>
              <a:rPr lang="fr-FR" sz="2600" b="0" dirty="0"/>
              <a:t> à vérifier la teneur de tous les documents, informations, éléments qui lui sont communiqués pour l’accomplissement des prestations et à indiquer à France Télévisions, dans les huit (8) jours calendaires (hormis délais plus restreints prévus par le CCT de l’accord-cadre) de la communication, les erreurs décelées qui ont une incidence sur le déroulement des prestations ; </a:t>
            </a:r>
          </a:p>
          <a:p>
            <a:r>
              <a:rPr lang="fr-FR" sz="2600" b="0" dirty="0"/>
              <a:t> à maintenir les compétences de ses personnels intervenant au titre de l’accord-cadre. </a:t>
            </a:r>
          </a:p>
          <a:p>
            <a:pPr marL="0" indent="0">
              <a:buNone/>
            </a:pPr>
            <a:endParaRPr lang="fr-FR" sz="2800" dirty="0"/>
          </a:p>
          <a:p>
            <a:r>
              <a:rPr lang="fr-FR" dirty="0"/>
              <a:t> </a:t>
            </a:r>
            <a:endParaRPr lang="fr-FR" sz="2800" dirty="0"/>
          </a:p>
          <a:p>
            <a:r>
              <a:rPr lang="fr-FR" dirty="0"/>
              <a:t> </a:t>
            </a:r>
            <a:endParaRPr lang="fr-FR" sz="2800" dirty="0"/>
          </a:p>
          <a:p>
            <a:endParaRPr lang="fr-FR" sz="3200" dirty="0"/>
          </a:p>
        </p:txBody>
      </p:sp>
      <p:sp>
        <p:nvSpPr>
          <p:cNvPr id="7" name="Espace réservé du numéro de diapositive 6">
            <a:extLst>
              <a:ext uri="{FF2B5EF4-FFF2-40B4-BE49-F238E27FC236}">
                <a16:creationId xmlns="" xmlns:a16="http://schemas.microsoft.com/office/drawing/2014/main" id="{842396CF-5F9E-48A1-9C60-CBBA1B25BF8E}"/>
              </a:ext>
            </a:extLst>
          </p:cNvPr>
          <p:cNvSpPr>
            <a:spLocks noGrp="1"/>
          </p:cNvSpPr>
          <p:nvPr>
            <p:ph type="sldNum" sz="quarter" idx="12"/>
          </p:nvPr>
        </p:nvSpPr>
        <p:spPr/>
        <p:txBody>
          <a:bodyPr/>
          <a:lstStyle/>
          <a:p>
            <a:fld id="{E57ADEAC-B0A4-4D83-AA57-F86E0147CA00}" type="slidenum">
              <a:rPr lang="fr-FR" smtClean="0"/>
              <a:pPr/>
              <a:t>9</a:t>
            </a:fld>
            <a:endParaRPr lang="fr-FR" dirty="0"/>
          </a:p>
        </p:txBody>
      </p:sp>
    </p:spTree>
    <p:extLst>
      <p:ext uri="{BB962C8B-B14F-4D97-AF65-F5344CB8AC3E}">
        <p14:creationId xmlns:p14="http://schemas.microsoft.com/office/powerpoint/2010/main" val="379242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2DD86B-EF85-4D95-875B-202197F4C902}"/>
              </a:ext>
            </a:extLst>
          </p:cNvPr>
          <p:cNvSpPr>
            <a:spLocks noGrp="1"/>
          </p:cNvSpPr>
          <p:nvPr>
            <p:ph type="title"/>
          </p:nvPr>
        </p:nvSpPr>
        <p:spPr/>
        <p:txBody>
          <a:bodyPr/>
          <a:lstStyle/>
          <a:p>
            <a:r>
              <a:rPr lang="fr-FR" dirty="0" smtClean="0"/>
              <a:t>Engagements et obligations du Titulaire (</a:t>
            </a:r>
            <a:r>
              <a:rPr lang="fr-FR" dirty="0" err="1" smtClean="0"/>
              <a:t>ext</a:t>
            </a:r>
            <a:r>
              <a:rPr lang="fr-FR" dirty="0" smtClean="0"/>
              <a:t>. CCA du marché)</a:t>
            </a:r>
            <a:endParaRPr lang="fr-FR" dirty="0"/>
          </a:p>
        </p:txBody>
      </p:sp>
      <p:sp>
        <p:nvSpPr>
          <p:cNvPr id="3" name="Espace réservé du contenu 2">
            <a:extLst>
              <a:ext uri="{FF2B5EF4-FFF2-40B4-BE49-F238E27FC236}">
                <a16:creationId xmlns="" xmlns:a16="http://schemas.microsoft.com/office/drawing/2014/main" id="{D5646DBF-B13D-4BF7-8160-4E1317A82645}"/>
              </a:ext>
            </a:extLst>
          </p:cNvPr>
          <p:cNvSpPr>
            <a:spLocks noGrp="1"/>
          </p:cNvSpPr>
          <p:nvPr>
            <p:ph idx="1"/>
          </p:nvPr>
        </p:nvSpPr>
        <p:spPr/>
        <p:txBody>
          <a:bodyPr>
            <a:normAutofit fontScale="85000" lnSpcReduction="20000"/>
          </a:bodyPr>
          <a:lstStyle/>
          <a:p>
            <a:r>
              <a:rPr lang="fr-FR" sz="2800" b="0" dirty="0"/>
              <a:t>Le Titulaire est tenu à : </a:t>
            </a:r>
            <a:endParaRPr lang="fr-FR" sz="2800" b="0" dirty="0" smtClean="0"/>
          </a:p>
          <a:p>
            <a:endParaRPr lang="fr-FR" sz="2800" b="0" dirty="0"/>
          </a:p>
          <a:p>
            <a:r>
              <a:rPr lang="fr-FR" sz="2800" b="0" dirty="0"/>
              <a:t> une obligation de moyens au titre de l’ensemble des prestations prévues dans le cadre du présent accord-cadre dès lors qu’il n’est pas fait référence à des objectifs quantifiés ; </a:t>
            </a:r>
          </a:p>
          <a:p>
            <a:r>
              <a:rPr lang="fr-FR" sz="2800" b="0" dirty="0"/>
              <a:t> une obligation de résultat relativement aux délais et performances à respecter ; </a:t>
            </a:r>
          </a:p>
          <a:p>
            <a:r>
              <a:rPr lang="fr-FR" sz="2800" b="0" dirty="0" smtClean="0"/>
              <a:t> </a:t>
            </a:r>
            <a:r>
              <a:rPr lang="fr-FR" sz="2800" b="0" dirty="0"/>
              <a:t>une obligation de conseil et de mise en garde. A cet égard, il est de la responsabilité du Titulaire d’identifier et d’alerter dans les délais les plus brefs France Télévisions, de toute difficulté ou évènement perturbateur nécessitant une décision, avec mise en évidence des enjeux, des risques, des solutions palliatives assorties d’une recommandation. </a:t>
            </a:r>
          </a:p>
          <a:p>
            <a:endParaRPr lang="fr-FR" sz="2800" dirty="0"/>
          </a:p>
          <a:p>
            <a:r>
              <a:rPr lang="fr-FR" dirty="0"/>
              <a:t> </a:t>
            </a:r>
            <a:endParaRPr lang="fr-FR" sz="2800" dirty="0"/>
          </a:p>
          <a:p>
            <a:r>
              <a:rPr lang="fr-FR" dirty="0"/>
              <a:t> </a:t>
            </a:r>
            <a:endParaRPr lang="fr-FR" sz="2800" dirty="0"/>
          </a:p>
          <a:p>
            <a:endParaRPr lang="fr-FR" sz="3200" dirty="0"/>
          </a:p>
        </p:txBody>
      </p:sp>
      <p:sp>
        <p:nvSpPr>
          <p:cNvPr id="7" name="Espace réservé du numéro de diapositive 6">
            <a:extLst>
              <a:ext uri="{FF2B5EF4-FFF2-40B4-BE49-F238E27FC236}">
                <a16:creationId xmlns="" xmlns:a16="http://schemas.microsoft.com/office/drawing/2014/main" id="{842396CF-5F9E-48A1-9C60-CBBA1B25BF8E}"/>
              </a:ext>
            </a:extLst>
          </p:cNvPr>
          <p:cNvSpPr>
            <a:spLocks noGrp="1"/>
          </p:cNvSpPr>
          <p:nvPr>
            <p:ph type="sldNum" sz="quarter" idx="12"/>
          </p:nvPr>
        </p:nvSpPr>
        <p:spPr/>
        <p:txBody>
          <a:bodyPr/>
          <a:lstStyle/>
          <a:p>
            <a:fld id="{E57ADEAC-B0A4-4D83-AA57-F86E0147CA00}" type="slidenum">
              <a:rPr lang="fr-FR" smtClean="0"/>
              <a:pPr/>
              <a:t>10</a:t>
            </a:fld>
            <a:endParaRPr lang="fr-FR" dirty="0"/>
          </a:p>
        </p:txBody>
      </p:sp>
    </p:spTree>
    <p:extLst>
      <p:ext uri="{BB962C8B-B14F-4D97-AF65-F5344CB8AC3E}">
        <p14:creationId xmlns:p14="http://schemas.microsoft.com/office/powerpoint/2010/main" val="81929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Espace réservé pour une image  52">
            <a:extLst>
              <a:ext uri="{FF2B5EF4-FFF2-40B4-BE49-F238E27FC236}">
                <a16:creationId xmlns="" xmlns:a16="http://schemas.microsoft.com/office/drawing/2014/main" id="{795ABEF3-65DD-4EBD-B10F-07C00658D5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50028" r="-56"/>
          <a:stretch/>
        </p:blipFill>
        <p:spPr>
          <a:xfrm>
            <a:off x="6096000" y="0"/>
            <a:ext cx="6096000" cy="6858000"/>
          </a:xfrm>
        </p:spPr>
      </p:pic>
      <p:sp>
        <p:nvSpPr>
          <p:cNvPr id="9" name="Espace réservé du texte 8">
            <a:extLst>
              <a:ext uri="{FF2B5EF4-FFF2-40B4-BE49-F238E27FC236}">
                <a16:creationId xmlns="" xmlns:a16="http://schemas.microsoft.com/office/drawing/2014/main" id="{5925748B-69F6-4357-A40F-ECE8118807BF}"/>
              </a:ext>
            </a:extLst>
          </p:cNvPr>
          <p:cNvSpPr>
            <a:spLocks noGrp="1"/>
          </p:cNvSpPr>
          <p:nvPr>
            <p:ph type="body" idx="1"/>
          </p:nvPr>
        </p:nvSpPr>
        <p:spPr/>
        <p:txBody>
          <a:bodyPr>
            <a:normAutofit/>
          </a:bodyPr>
          <a:lstStyle/>
          <a:p>
            <a:r>
              <a:rPr lang="fr-FR" dirty="0" smtClean="0"/>
              <a:t>Volet RSE.</a:t>
            </a:r>
            <a:endParaRPr lang="fr-FR" dirty="0"/>
          </a:p>
        </p:txBody>
      </p:sp>
      <p:sp>
        <p:nvSpPr>
          <p:cNvPr id="8" name="Titre 7">
            <a:extLst>
              <a:ext uri="{FF2B5EF4-FFF2-40B4-BE49-F238E27FC236}">
                <a16:creationId xmlns="" xmlns:a16="http://schemas.microsoft.com/office/drawing/2014/main" id="{80A43240-0FEC-4771-8064-3F872C40BC80}"/>
              </a:ext>
            </a:extLst>
          </p:cNvPr>
          <p:cNvSpPr>
            <a:spLocks noGrp="1"/>
          </p:cNvSpPr>
          <p:nvPr>
            <p:ph type="title"/>
          </p:nvPr>
        </p:nvSpPr>
        <p:spPr>
          <a:xfrm>
            <a:off x="438150" y="204015"/>
            <a:ext cx="2837325" cy="999628"/>
          </a:xfrm>
        </p:spPr>
        <p:txBody>
          <a:bodyPr/>
          <a:lstStyle/>
          <a:p>
            <a:r>
              <a:rPr lang="fr-FR" dirty="0" smtClean="0"/>
              <a:t>04</a:t>
            </a:r>
            <a:endParaRPr lang="fr-FR" dirty="0"/>
          </a:p>
        </p:txBody>
      </p:sp>
    </p:spTree>
    <p:extLst>
      <p:ext uri="{BB962C8B-B14F-4D97-AF65-F5344CB8AC3E}">
        <p14:creationId xmlns:p14="http://schemas.microsoft.com/office/powerpoint/2010/main" val="371449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 xmlns:a16="http://schemas.microsoft.com/office/drawing/2014/main" id="{67A8267A-B39F-4887-8575-35BA3136E154}"/>
              </a:ext>
            </a:extLst>
          </p:cNvPr>
          <p:cNvSpPr>
            <a:spLocks noGrp="1"/>
          </p:cNvSpPr>
          <p:nvPr>
            <p:ph type="title"/>
          </p:nvPr>
        </p:nvSpPr>
        <p:spPr/>
        <p:txBody>
          <a:bodyPr/>
          <a:lstStyle/>
          <a:p>
            <a:r>
              <a:rPr lang="fr-FR" dirty="0" smtClean="0"/>
              <a:t>Annexe III RSE du marché</a:t>
            </a:r>
            <a:endParaRPr lang="fr-FR" dirty="0"/>
          </a:p>
        </p:txBody>
      </p:sp>
      <p:sp>
        <p:nvSpPr>
          <p:cNvPr id="4" name="Espace réservé du numéro de diapositive 3">
            <a:extLst>
              <a:ext uri="{FF2B5EF4-FFF2-40B4-BE49-F238E27FC236}">
                <a16:creationId xmlns="" xmlns:a16="http://schemas.microsoft.com/office/drawing/2014/main" id="{3F4A933E-E64F-498E-96B8-FDE883E48CC9}"/>
              </a:ext>
            </a:extLst>
          </p:cNvPr>
          <p:cNvSpPr>
            <a:spLocks noGrp="1"/>
          </p:cNvSpPr>
          <p:nvPr>
            <p:ph type="sldNum" sz="quarter" idx="11"/>
          </p:nvPr>
        </p:nvSpPr>
        <p:spPr/>
        <p:txBody>
          <a:bodyPr/>
          <a:lstStyle/>
          <a:p>
            <a:fld id="{E57ADEAC-B0A4-4D83-AA57-F86E0147CA00}" type="slidenum">
              <a:rPr lang="fr-FR" smtClean="0"/>
              <a:pPr/>
              <a:t>12</a:t>
            </a:fld>
            <a:endParaRPr lang="fr-FR" dirty="0"/>
          </a:p>
        </p:txBody>
      </p:sp>
      <p:graphicFrame>
        <p:nvGraphicFramePr>
          <p:cNvPr id="7" name="Objet 6"/>
          <p:cNvGraphicFramePr>
            <a:graphicFrameLocks noChangeAspect="1"/>
          </p:cNvGraphicFramePr>
          <p:nvPr>
            <p:extLst>
              <p:ext uri="{D42A27DB-BD31-4B8C-83A1-F6EECF244321}">
                <p14:modId xmlns:p14="http://schemas.microsoft.com/office/powerpoint/2010/main" val="1295509698"/>
              </p:ext>
            </p:extLst>
          </p:nvPr>
        </p:nvGraphicFramePr>
        <p:xfrm>
          <a:off x="5223165" y="124539"/>
          <a:ext cx="4530436" cy="6411137"/>
        </p:xfrm>
        <a:graphic>
          <a:graphicData uri="http://schemas.openxmlformats.org/presentationml/2006/ole">
            <mc:AlternateContent xmlns:mc="http://schemas.openxmlformats.org/markup-compatibility/2006">
              <mc:Choice xmlns:v="urn:schemas-microsoft-com:vml" Requires="v">
                <p:oleObj spid="_x0000_s5145" name="Acrobat Document" r:id="rId3" imgW="5377556" imgH="7613602" progId="AcroExch.Document.DC">
                  <p:embed/>
                </p:oleObj>
              </mc:Choice>
              <mc:Fallback>
                <p:oleObj name="Acrobat Document" r:id="rId3" imgW="5377556" imgH="7613602" progId="AcroExch.Document.DC">
                  <p:embed/>
                  <p:pic>
                    <p:nvPicPr>
                      <p:cNvPr id="0" name=""/>
                      <p:cNvPicPr/>
                      <p:nvPr/>
                    </p:nvPicPr>
                    <p:blipFill>
                      <a:blip r:embed="rId4"/>
                      <a:stretch>
                        <a:fillRect/>
                      </a:stretch>
                    </p:blipFill>
                    <p:spPr>
                      <a:xfrm>
                        <a:off x="5223165" y="124539"/>
                        <a:ext cx="4530436" cy="6411137"/>
                      </a:xfrm>
                      <a:prstGeom prst="rect">
                        <a:avLst/>
                      </a:prstGeom>
                    </p:spPr>
                  </p:pic>
                </p:oleObj>
              </mc:Fallback>
            </mc:AlternateContent>
          </a:graphicData>
        </a:graphic>
      </p:graphicFrame>
      <p:sp>
        <p:nvSpPr>
          <p:cNvPr id="2" name="ZoneTexte 1"/>
          <p:cNvSpPr txBox="1"/>
          <p:nvPr/>
        </p:nvSpPr>
        <p:spPr>
          <a:xfrm>
            <a:off x="1091821" y="2306472"/>
            <a:ext cx="3848669" cy="369332"/>
          </a:xfrm>
          <a:prstGeom prst="rect">
            <a:avLst/>
          </a:prstGeom>
          <a:noFill/>
        </p:spPr>
        <p:txBody>
          <a:bodyPr wrap="square" rtlCol="0">
            <a:spAutoFit/>
          </a:bodyPr>
          <a:lstStyle/>
          <a:p>
            <a:r>
              <a:rPr lang="fr-FR" dirty="0" smtClean="0"/>
              <a:t>Cliquer sur le doc pour l’ouvrir</a:t>
            </a:r>
            <a:endParaRPr lang="fr-FR" dirty="0"/>
          </a:p>
        </p:txBody>
      </p:sp>
    </p:spTree>
    <p:extLst>
      <p:ext uri="{BB962C8B-B14F-4D97-AF65-F5344CB8AC3E}">
        <p14:creationId xmlns:p14="http://schemas.microsoft.com/office/powerpoint/2010/main" val="399872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 xmlns:a16="http://schemas.microsoft.com/office/drawing/2014/main" id="{67A8267A-B39F-4887-8575-35BA3136E154}"/>
              </a:ext>
            </a:extLst>
          </p:cNvPr>
          <p:cNvSpPr>
            <a:spLocks noGrp="1"/>
          </p:cNvSpPr>
          <p:nvPr>
            <p:ph type="title"/>
          </p:nvPr>
        </p:nvSpPr>
        <p:spPr/>
        <p:txBody>
          <a:bodyPr/>
          <a:lstStyle/>
          <a:p>
            <a:r>
              <a:rPr lang="fr-FR" dirty="0" smtClean="0"/>
              <a:t>Disposition légale relative à la reprise du personnel pour les entreprises de prévention et de de sécurité.</a:t>
            </a:r>
            <a:endParaRPr lang="fr-FR" dirty="0"/>
          </a:p>
        </p:txBody>
      </p:sp>
      <p:sp>
        <p:nvSpPr>
          <p:cNvPr id="4" name="Espace réservé du numéro de diapositive 3">
            <a:extLst>
              <a:ext uri="{FF2B5EF4-FFF2-40B4-BE49-F238E27FC236}">
                <a16:creationId xmlns="" xmlns:a16="http://schemas.microsoft.com/office/drawing/2014/main" id="{3F4A933E-E64F-498E-96B8-FDE883E48CC9}"/>
              </a:ext>
            </a:extLst>
          </p:cNvPr>
          <p:cNvSpPr>
            <a:spLocks noGrp="1"/>
          </p:cNvSpPr>
          <p:nvPr>
            <p:ph type="sldNum" sz="quarter" idx="11"/>
          </p:nvPr>
        </p:nvSpPr>
        <p:spPr/>
        <p:txBody>
          <a:bodyPr/>
          <a:lstStyle/>
          <a:p>
            <a:fld id="{E57ADEAC-B0A4-4D83-AA57-F86E0147CA00}" type="slidenum">
              <a:rPr lang="fr-FR" smtClean="0"/>
              <a:pPr/>
              <a:t>13</a:t>
            </a:fld>
            <a:endParaRPr lang="fr-FR" dirty="0"/>
          </a:p>
        </p:txBody>
      </p:sp>
      <p:sp>
        <p:nvSpPr>
          <p:cNvPr id="2" name="ZoneTexte 1"/>
          <p:cNvSpPr txBox="1"/>
          <p:nvPr/>
        </p:nvSpPr>
        <p:spPr>
          <a:xfrm>
            <a:off x="946984" y="1038893"/>
            <a:ext cx="10290412" cy="5539978"/>
          </a:xfrm>
          <a:prstGeom prst="rect">
            <a:avLst/>
          </a:prstGeom>
          <a:noFill/>
        </p:spPr>
        <p:txBody>
          <a:bodyPr wrap="square" rtlCol="0">
            <a:spAutoFit/>
          </a:bodyPr>
          <a:lstStyle/>
          <a:p>
            <a:r>
              <a:rPr lang="fr-FR" sz="2400" i="1" spc="-150" dirty="0"/>
              <a:t>Un arrêté paru le 29 novembre 2012 rend obligatoires les dispositions de l’avenant du 28 janvier 2011 concernant la reprise du personnel en cas de changement de prestataire</a:t>
            </a:r>
            <a:r>
              <a:rPr lang="fr-FR" sz="2400" i="1" spc="-150" dirty="0" smtClean="0"/>
              <a:t>.</a:t>
            </a:r>
          </a:p>
          <a:p>
            <a:r>
              <a:rPr lang="fr-FR" sz="1200" u="sng" dirty="0">
                <a:hlinkClick r:id="rId2"/>
              </a:rPr>
              <a:t>http://www.legifrance.gouv.fr/affichIDCC.do;jsessionid=710A0EF0AE6F8DAA8495EA6E737BBCD4.tpdjo08v_2?idConvention=KALICONT000005635405&amp;cidTexte=KALITEXT000024408739&amp;dateTexte=</a:t>
            </a:r>
            <a:endParaRPr lang="fr-FR" sz="1200" dirty="0"/>
          </a:p>
          <a:p>
            <a:r>
              <a:rPr lang="fr-FR" sz="2400" spc="-150" dirty="0" smtClean="0"/>
              <a:t>Cet </a:t>
            </a:r>
            <a:r>
              <a:rPr lang="fr-FR" sz="2400" spc="-150" dirty="0"/>
              <a:t>arrêté s’applique à tous les employeurs et tous les salariés compris dans le champ d'application de la convention collective nationale des entreprises de prévention et de sécurité du 15 février 1985</a:t>
            </a:r>
            <a:r>
              <a:rPr lang="fr-FR" sz="2400" spc="-150" dirty="0" smtClean="0"/>
              <a:t>.</a:t>
            </a:r>
          </a:p>
          <a:p>
            <a:r>
              <a:rPr lang="fr-FR" sz="2400" spc="-150" dirty="0"/>
              <a:t/>
            </a:r>
            <a:br>
              <a:rPr lang="fr-FR" sz="2400" spc="-150" dirty="0"/>
            </a:br>
            <a:r>
              <a:rPr lang="fr-FR" sz="2400" spc="-150" dirty="0" smtClean="0"/>
              <a:t>L’entreprise </a:t>
            </a:r>
            <a:r>
              <a:rPr lang="fr-FR" sz="2400" spc="-150" dirty="0"/>
              <a:t>de </a:t>
            </a:r>
            <a:r>
              <a:rPr lang="fr-FR" sz="2400" spc="-150" dirty="0" smtClean="0"/>
              <a:t>sécurité privée entrante </a:t>
            </a:r>
            <a:r>
              <a:rPr lang="fr-FR" sz="2400" spc="-150" dirty="0"/>
              <a:t>a pour obligation de reprendre :</a:t>
            </a:r>
            <a:br>
              <a:rPr lang="fr-FR" sz="2400" spc="-150" dirty="0"/>
            </a:br>
            <a:r>
              <a:rPr lang="fr-FR" sz="2400" spc="-150" dirty="0"/>
              <a:t>- 100% des salariés ayant une ancienneté de 4 ans ou plus</a:t>
            </a:r>
            <a:br>
              <a:rPr lang="fr-FR" sz="2400" spc="-150" dirty="0"/>
            </a:br>
            <a:r>
              <a:rPr lang="fr-FR" sz="2400" spc="-150" dirty="0"/>
              <a:t>- 85% des salariés ayant une ancienneté de moins de 4 ans</a:t>
            </a:r>
            <a:br>
              <a:rPr lang="fr-FR" sz="2400" spc="-150" dirty="0"/>
            </a:br>
            <a:r>
              <a:rPr lang="fr-FR" sz="2400" spc="-150" dirty="0" smtClean="0"/>
              <a:t>L’entreprise </a:t>
            </a:r>
            <a:r>
              <a:rPr lang="fr-FR" sz="2400" spc="-150" dirty="0"/>
              <a:t>entrante a pour obligation de reprendre le personnel dans les mêmes conditions de salaire, de coefficient et d’ancienneté qu’ils avaient dans leur précédent poste.</a:t>
            </a:r>
          </a:p>
          <a:p>
            <a:endParaRPr lang="fr-FR" dirty="0"/>
          </a:p>
        </p:txBody>
      </p:sp>
    </p:spTree>
    <p:extLst>
      <p:ext uri="{BB962C8B-B14F-4D97-AF65-F5344CB8AC3E}">
        <p14:creationId xmlns:p14="http://schemas.microsoft.com/office/powerpoint/2010/main" val="58723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 xmlns:a16="http://schemas.microsoft.com/office/drawing/2014/main" id="{67A8267A-B39F-4887-8575-35BA3136E154}"/>
              </a:ext>
            </a:extLst>
          </p:cNvPr>
          <p:cNvSpPr>
            <a:spLocks noGrp="1"/>
          </p:cNvSpPr>
          <p:nvPr>
            <p:ph type="title"/>
          </p:nvPr>
        </p:nvSpPr>
        <p:spPr/>
        <p:txBody>
          <a:bodyPr/>
          <a:lstStyle/>
          <a:p>
            <a:r>
              <a:rPr lang="fr-FR" dirty="0" smtClean="0"/>
              <a:t>Disposition légale relative à la reprise du personnel pour les entreprises de prévention et de de sécurité.</a:t>
            </a:r>
            <a:endParaRPr lang="fr-FR" dirty="0"/>
          </a:p>
        </p:txBody>
      </p:sp>
      <p:sp>
        <p:nvSpPr>
          <p:cNvPr id="4" name="Espace réservé du numéro de diapositive 3">
            <a:extLst>
              <a:ext uri="{FF2B5EF4-FFF2-40B4-BE49-F238E27FC236}">
                <a16:creationId xmlns="" xmlns:a16="http://schemas.microsoft.com/office/drawing/2014/main" id="{3F4A933E-E64F-498E-96B8-FDE883E48CC9}"/>
              </a:ext>
            </a:extLst>
          </p:cNvPr>
          <p:cNvSpPr>
            <a:spLocks noGrp="1"/>
          </p:cNvSpPr>
          <p:nvPr>
            <p:ph type="sldNum" sz="quarter" idx="11"/>
          </p:nvPr>
        </p:nvSpPr>
        <p:spPr/>
        <p:txBody>
          <a:bodyPr/>
          <a:lstStyle/>
          <a:p>
            <a:fld id="{E57ADEAC-B0A4-4D83-AA57-F86E0147CA00}" type="slidenum">
              <a:rPr lang="fr-FR" smtClean="0"/>
              <a:pPr/>
              <a:t>14</a:t>
            </a:fld>
            <a:endParaRPr lang="fr-FR" dirty="0"/>
          </a:p>
        </p:txBody>
      </p:sp>
      <p:sp>
        <p:nvSpPr>
          <p:cNvPr id="2" name="ZoneTexte 1"/>
          <p:cNvSpPr txBox="1"/>
          <p:nvPr/>
        </p:nvSpPr>
        <p:spPr>
          <a:xfrm>
            <a:off x="946984" y="1475621"/>
            <a:ext cx="10290412" cy="4062651"/>
          </a:xfrm>
          <a:prstGeom prst="rect">
            <a:avLst/>
          </a:prstGeom>
          <a:noFill/>
        </p:spPr>
        <p:txBody>
          <a:bodyPr wrap="square" rtlCol="0">
            <a:spAutoFit/>
          </a:bodyPr>
          <a:lstStyle/>
          <a:p>
            <a:r>
              <a:rPr lang="fr-FR" sz="2400" spc="-150" dirty="0" smtClean="0">
                <a:solidFill>
                  <a:srgbClr val="000000"/>
                </a:solidFill>
              </a:rPr>
              <a:t>Les conditions principales de reprise des salariées sont:</a:t>
            </a:r>
          </a:p>
          <a:p>
            <a:pPr marL="342900" indent="-342900">
              <a:buFontTx/>
              <a:buChar char="-"/>
            </a:pPr>
            <a:r>
              <a:rPr lang="fr-FR" sz="2400" spc="-150" dirty="0" smtClean="0">
                <a:solidFill>
                  <a:srgbClr val="000000"/>
                </a:solidFill>
              </a:rPr>
              <a:t>Effectuer plus de 50% de son temps de travail sur le périmètre sortant sur les 13 mois qui précèdent </a:t>
            </a:r>
          </a:p>
          <a:p>
            <a:pPr marL="342900" indent="-342900">
              <a:buFontTx/>
              <a:buChar char="-"/>
            </a:pPr>
            <a:r>
              <a:rPr lang="fr-FR" sz="2400" spc="-150" dirty="0" smtClean="0">
                <a:solidFill>
                  <a:srgbClr val="000000"/>
                </a:solidFill>
              </a:rPr>
              <a:t>Avoir effectué au moins 900 heures de vacation sur le périmètre sortant au cours des 13 mois qui précèdent  (17 mois pour les salariés vulnérables), cette condition s’apprécie au prorata pour les salariés à temps partiel</a:t>
            </a:r>
          </a:p>
          <a:p>
            <a:pPr marL="342900" indent="-342900">
              <a:buFontTx/>
              <a:buChar char="-"/>
            </a:pPr>
            <a:r>
              <a:rPr lang="fr-FR" sz="2400" spc="-150" dirty="0" smtClean="0">
                <a:solidFill>
                  <a:srgbClr val="000000"/>
                </a:solidFill>
              </a:rPr>
              <a:t>Être titulaire d’un contrat CDI ou CDD (remplacement d’un salarié absent lui même transférable)</a:t>
            </a:r>
          </a:p>
          <a:p>
            <a:r>
              <a:rPr lang="fr-FR" sz="2400" spc="-150" dirty="0" smtClean="0">
                <a:solidFill>
                  <a:srgbClr val="000000"/>
                </a:solidFill>
              </a:rPr>
              <a:t>Les salariés ne satisfaisant pas à l’intégralité des conditions restent salariés de l’entreprise sortante.</a:t>
            </a:r>
            <a:r>
              <a:rPr lang="fr-FR" sz="2400" spc="-150" dirty="0">
                <a:solidFill>
                  <a:srgbClr val="00B050"/>
                </a:solidFill>
              </a:rPr>
              <a:t/>
            </a:r>
            <a:br>
              <a:rPr lang="fr-FR" sz="2400" spc="-150" dirty="0">
                <a:solidFill>
                  <a:srgbClr val="00B050"/>
                </a:solidFill>
              </a:rPr>
            </a:br>
            <a:endParaRPr lang="fr-FR" dirty="0"/>
          </a:p>
        </p:txBody>
      </p:sp>
    </p:spTree>
    <p:extLst>
      <p:ext uri="{BB962C8B-B14F-4D97-AF65-F5344CB8AC3E}">
        <p14:creationId xmlns:p14="http://schemas.microsoft.com/office/powerpoint/2010/main" val="368161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Tableau de reprise de personnels relatif au marché</a:t>
            </a:r>
            <a:r>
              <a:rPr lang="fr-FR" u="sng" dirty="0"/>
              <a:t/>
            </a:r>
            <a:br>
              <a:rPr lang="fr-FR" u="sng" dirty="0"/>
            </a:br>
            <a:endParaRPr lang="fr-FR" dirty="0"/>
          </a:p>
        </p:txBody>
      </p:sp>
      <p:sp>
        <p:nvSpPr>
          <p:cNvPr id="4" name="Espace réservé du numéro de diapositive 3"/>
          <p:cNvSpPr>
            <a:spLocks noGrp="1"/>
          </p:cNvSpPr>
          <p:nvPr>
            <p:ph type="sldNum" sz="quarter" idx="12"/>
          </p:nvPr>
        </p:nvSpPr>
        <p:spPr/>
        <p:txBody>
          <a:bodyPr/>
          <a:lstStyle/>
          <a:p>
            <a:fld id="{E57ADEAC-B0A4-4D83-AA57-F86E0147CA00}" type="slidenum">
              <a:rPr lang="fr-FR" smtClean="0"/>
              <a:t>15</a:t>
            </a:fld>
            <a:endParaRPr lang="fr-FR" dirty="0"/>
          </a:p>
        </p:txBody>
      </p:sp>
      <p:graphicFrame>
        <p:nvGraphicFramePr>
          <p:cNvPr id="6" name="Objet 5"/>
          <p:cNvGraphicFramePr>
            <a:graphicFrameLocks noChangeAspect="1"/>
          </p:cNvGraphicFramePr>
          <p:nvPr>
            <p:extLst>
              <p:ext uri="{D42A27DB-BD31-4B8C-83A1-F6EECF244321}">
                <p14:modId xmlns:p14="http://schemas.microsoft.com/office/powerpoint/2010/main" val="2893693415"/>
              </p:ext>
            </p:extLst>
          </p:nvPr>
        </p:nvGraphicFramePr>
        <p:xfrm>
          <a:off x="306705" y="1373094"/>
          <a:ext cx="11715750" cy="4046538"/>
        </p:xfrm>
        <a:graphic>
          <a:graphicData uri="http://schemas.openxmlformats.org/presentationml/2006/ole">
            <mc:AlternateContent xmlns:mc="http://schemas.openxmlformats.org/markup-compatibility/2006">
              <mc:Choice xmlns:v="urn:schemas-microsoft-com:vml" Requires="v">
                <p:oleObj spid="_x0000_s6167" name="Feuille de calcul" r:id="rId3" imgW="11715048" imgH="4046763" progId="Excel.Sheet.12">
                  <p:embed/>
                </p:oleObj>
              </mc:Choice>
              <mc:Fallback>
                <p:oleObj name="Feuille de calcul" r:id="rId3" imgW="11715048" imgH="4046763" progId="Excel.Sheet.12">
                  <p:embed/>
                  <p:pic>
                    <p:nvPicPr>
                      <p:cNvPr id="0" name=""/>
                      <p:cNvPicPr/>
                      <p:nvPr/>
                    </p:nvPicPr>
                    <p:blipFill>
                      <a:blip r:embed="rId4"/>
                      <a:stretch>
                        <a:fillRect/>
                      </a:stretch>
                    </p:blipFill>
                    <p:spPr>
                      <a:xfrm>
                        <a:off x="306705" y="1373094"/>
                        <a:ext cx="11715750" cy="4046538"/>
                      </a:xfrm>
                      <a:prstGeom prst="rect">
                        <a:avLst/>
                      </a:prstGeom>
                    </p:spPr>
                  </p:pic>
                </p:oleObj>
              </mc:Fallback>
            </mc:AlternateContent>
          </a:graphicData>
        </a:graphic>
      </p:graphicFrame>
    </p:spTree>
    <p:extLst>
      <p:ext uri="{BB962C8B-B14F-4D97-AF65-F5344CB8AC3E}">
        <p14:creationId xmlns:p14="http://schemas.microsoft.com/office/powerpoint/2010/main" val="323965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France Tv">
      <a:dk1>
        <a:sysClr val="windowText" lastClr="000000"/>
      </a:dk1>
      <a:lt1>
        <a:sysClr val="window" lastClr="FFFFFF"/>
      </a:lt1>
      <a:dk2>
        <a:srgbClr val="000000"/>
      </a:dk2>
      <a:lt2>
        <a:srgbClr val="232323"/>
      </a:lt2>
      <a:accent1>
        <a:srgbClr val="FFC300"/>
      </a:accent1>
      <a:accent2>
        <a:srgbClr val="EB0032"/>
      </a:accent2>
      <a:accent3>
        <a:srgbClr val="0082E6"/>
      </a:accent3>
      <a:accent4>
        <a:srgbClr val="8C1EAA"/>
      </a:accent4>
      <a:accent5>
        <a:srgbClr val="00DC82"/>
      </a:accent5>
      <a:accent6>
        <a:srgbClr val="FFC300"/>
      </a:accent6>
      <a:hlink>
        <a:srgbClr val="0563C1"/>
      </a:hlink>
      <a:folHlink>
        <a:srgbClr val="954F72"/>
      </a:folHlink>
    </a:clrScheme>
    <a:fontScheme name="Personnalisé 34">
      <a:majorFont>
        <a:latin typeface="FranceTV Brown TT"/>
        <a:ea typeface=""/>
        <a:cs typeface=""/>
      </a:majorFont>
      <a:minorFont>
        <a:latin typeface="FranceTV Brown T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180607 1453 Template - France tv.pptx" id="{25D9FFB8-DE9E-4968-9A81-4E3DE8EC1609}" vid="{61592B0F-D661-4817-A2A6-827CA7981C4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C7B04EC29E483438E6F222274B8F6A4" ma:contentTypeVersion="0" ma:contentTypeDescription="Crée un document." ma:contentTypeScope="" ma:versionID="70aaea674f0abda6f2d38f973a3d2fd2">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90B0BE3-7F70-4C79-82C6-26BE6E5213F0}">
  <ds:schemaRefs>
    <ds:schemaRef ds:uri="http://schemas.microsoft.com/sharepoint/v3/contenttype/forms"/>
  </ds:schemaRefs>
</ds:datastoreItem>
</file>

<file path=customXml/itemProps2.xml><?xml version="1.0" encoding="utf-8"?>
<ds:datastoreItem xmlns:ds="http://schemas.openxmlformats.org/officeDocument/2006/customXml" ds:itemID="{A6D08095-E96A-44B6-9D91-4D7D22BCD0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8D5579C-05BD-4E5C-BDFE-1D2E97659DC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2806</TotalTime>
  <Words>886</Words>
  <Application>Microsoft Office PowerPoint</Application>
  <PresentationFormat>Grand écran</PresentationFormat>
  <Paragraphs>93</Paragraphs>
  <Slides>15</Slides>
  <Notes>0</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2</vt:i4>
      </vt:variant>
      <vt:variant>
        <vt:lpstr>Titres des diapositives</vt:lpstr>
      </vt:variant>
      <vt:variant>
        <vt:i4>15</vt:i4>
      </vt:variant>
    </vt:vector>
  </HeadingPairs>
  <TitlesOfParts>
    <vt:vector size="22" baseType="lpstr">
      <vt:lpstr>Arial</vt:lpstr>
      <vt:lpstr>Calibri</vt:lpstr>
      <vt:lpstr>FranceTV Brown TT</vt:lpstr>
      <vt:lpstr>Helvetica Neue Medium</vt:lpstr>
      <vt:lpstr>Thème Office</vt:lpstr>
      <vt:lpstr>Feuille de calcul</vt:lpstr>
      <vt:lpstr>Adobe Acrobat Document</vt:lpstr>
      <vt:lpstr>Synthèse AO Gardiennage Réseau F3</vt:lpstr>
      <vt:lpstr>Présentation PowerPoint</vt:lpstr>
      <vt:lpstr>01</vt:lpstr>
      <vt:lpstr>Objectif &amp; missions du marché</vt:lpstr>
      <vt:lpstr>02</vt:lpstr>
      <vt:lpstr>Forme &amp; allotissement du marché</vt:lpstr>
      <vt:lpstr>Calendrier prévisionnel du marché</vt:lpstr>
      <vt:lpstr>03</vt:lpstr>
      <vt:lpstr>Engagements et obligations du Titulaire (ext. CCA du marché)</vt:lpstr>
      <vt:lpstr>Engagements et obligations du Titulaire (ext. CCA du marché)</vt:lpstr>
      <vt:lpstr>04</vt:lpstr>
      <vt:lpstr>Annexe III RSE du marché</vt:lpstr>
      <vt:lpstr>Disposition légale relative à la reprise du personnel pour les entreprises de prévention et de de sécurité.</vt:lpstr>
      <vt:lpstr>Disposition légale relative à la reprise du personnel pour les entreprises de prévention et de de sécurité.</vt:lpstr>
      <vt:lpstr>Tableau de reprise de personnels relatif au marché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France Télévisions</dc:creator>
  <cp:lastModifiedBy>FRIEDERICH Michaël</cp:lastModifiedBy>
  <cp:revision>212</cp:revision>
  <cp:lastPrinted>2021-09-23T13:59:05Z</cp:lastPrinted>
  <dcterms:created xsi:type="dcterms:W3CDTF">2018-03-27T07:52:41Z</dcterms:created>
  <dcterms:modified xsi:type="dcterms:W3CDTF">2021-09-23T19:10:40Z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0x0101002C7B04EC29E483438E6F222274B8F6A4</vt:lpwstr>
  </property>
</Properties>
</file>