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0" r:id="rId4"/>
    <p:sldId id="261" r:id="rId5"/>
    <p:sldId id="259" r:id="rId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112" d="100"/>
          <a:sy n="112" d="100"/>
        </p:scale>
        <p:origin x="200" y="4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2067C4BA-976B-4A2A-9B87-C4C34BDFB705}" type="datetimeFigureOut">
              <a:rPr lang="fr-FR" smtClean="0"/>
              <a:t>13/03/2025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DF149F7-ACFC-4860-B0EF-4754FB24F12D}" type="slidenum">
              <a:rPr lang="fr-FR" smtClean="0"/>
              <a:t>‹N°›</a:t>
            </a:fld>
            <a:endParaRPr lang="fr-FR"/>
          </a:p>
        </p:txBody>
      </p:sp>
    </p:spTree>
    <p:extLst>
      <p:ext uri="{BB962C8B-B14F-4D97-AF65-F5344CB8AC3E}">
        <p14:creationId xmlns:p14="http://schemas.microsoft.com/office/powerpoint/2010/main" val="3658047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067C4BA-976B-4A2A-9B87-C4C34BDFB705}" type="datetimeFigureOut">
              <a:rPr lang="fr-FR" smtClean="0"/>
              <a:t>13/03/2025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DF149F7-ACFC-4860-B0EF-4754FB24F12D}" type="slidenum">
              <a:rPr lang="fr-FR" smtClean="0"/>
              <a:t>‹N°›</a:t>
            </a:fld>
            <a:endParaRPr lang="fr-FR"/>
          </a:p>
        </p:txBody>
      </p:sp>
    </p:spTree>
    <p:extLst>
      <p:ext uri="{BB962C8B-B14F-4D97-AF65-F5344CB8AC3E}">
        <p14:creationId xmlns:p14="http://schemas.microsoft.com/office/powerpoint/2010/main" val="1153618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2067C4BA-976B-4A2A-9B87-C4C34BDFB705}" type="datetimeFigureOut">
              <a:rPr lang="fr-FR" smtClean="0"/>
              <a:t>13/03/2025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DF149F7-ACFC-4860-B0EF-4754FB24F12D}" type="slidenum">
              <a:rPr lang="fr-FR" smtClean="0"/>
              <a:t>‹N°›</a:t>
            </a:fld>
            <a:endParaRPr lang="fr-FR"/>
          </a:p>
        </p:txBody>
      </p:sp>
    </p:spTree>
    <p:extLst>
      <p:ext uri="{BB962C8B-B14F-4D97-AF65-F5344CB8AC3E}">
        <p14:creationId xmlns:p14="http://schemas.microsoft.com/office/powerpoint/2010/main" val="314667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2067C4BA-976B-4A2A-9B87-C4C34BDFB705}" type="datetimeFigureOut">
              <a:rPr lang="fr-FR" smtClean="0"/>
              <a:t>13/03/2025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DF149F7-ACFC-4860-B0EF-4754FB24F12D}" type="slidenum">
              <a:rPr lang="fr-FR" smtClean="0"/>
              <a:t>‹N°›</a:t>
            </a:fld>
            <a:endParaRPr lang="fr-FR"/>
          </a:p>
        </p:txBody>
      </p:sp>
    </p:spTree>
    <p:extLst>
      <p:ext uri="{BB962C8B-B14F-4D97-AF65-F5344CB8AC3E}">
        <p14:creationId xmlns:p14="http://schemas.microsoft.com/office/powerpoint/2010/main" val="4142664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2067C4BA-976B-4A2A-9B87-C4C34BDFB705}" type="datetimeFigureOut">
              <a:rPr lang="fr-FR" smtClean="0"/>
              <a:t>13/03/2025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CDF149F7-ACFC-4860-B0EF-4754FB24F12D}" type="slidenum">
              <a:rPr lang="fr-FR" smtClean="0"/>
              <a:t>‹N°›</a:t>
            </a:fld>
            <a:endParaRPr lang="fr-FR"/>
          </a:p>
        </p:txBody>
      </p:sp>
    </p:spTree>
    <p:extLst>
      <p:ext uri="{BB962C8B-B14F-4D97-AF65-F5344CB8AC3E}">
        <p14:creationId xmlns:p14="http://schemas.microsoft.com/office/powerpoint/2010/main" val="1653582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2067C4BA-976B-4A2A-9B87-C4C34BDFB705}" type="datetimeFigureOut">
              <a:rPr lang="fr-FR" smtClean="0"/>
              <a:t>13/03/2025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CDF149F7-ACFC-4860-B0EF-4754FB24F12D}" type="slidenum">
              <a:rPr lang="fr-FR" smtClean="0"/>
              <a:t>‹N°›</a:t>
            </a:fld>
            <a:endParaRPr lang="fr-FR"/>
          </a:p>
        </p:txBody>
      </p:sp>
    </p:spTree>
    <p:extLst>
      <p:ext uri="{BB962C8B-B14F-4D97-AF65-F5344CB8AC3E}">
        <p14:creationId xmlns:p14="http://schemas.microsoft.com/office/powerpoint/2010/main" val="782427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067C4BA-976B-4A2A-9B87-C4C34BDFB705}" type="datetimeFigureOut">
              <a:rPr lang="fr-FR" smtClean="0"/>
              <a:t>13/03/2025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CDF149F7-ACFC-4860-B0EF-4754FB24F12D}" type="slidenum">
              <a:rPr lang="fr-FR" smtClean="0"/>
              <a:t>‹N°›</a:t>
            </a:fld>
            <a:endParaRPr lang="fr-FR"/>
          </a:p>
        </p:txBody>
      </p:sp>
    </p:spTree>
    <p:extLst>
      <p:ext uri="{BB962C8B-B14F-4D97-AF65-F5344CB8AC3E}">
        <p14:creationId xmlns:p14="http://schemas.microsoft.com/office/powerpoint/2010/main" val="1083305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2067C4BA-976B-4A2A-9B87-C4C34BDFB705}" type="datetimeFigureOut">
              <a:rPr lang="fr-FR" smtClean="0"/>
              <a:t>13/03/2025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DF149F7-ACFC-4860-B0EF-4754FB24F12D}" type="slidenum">
              <a:rPr lang="fr-FR" smtClean="0"/>
              <a:t>‹N°›</a:t>
            </a:fld>
            <a:endParaRPr lang="fr-FR"/>
          </a:p>
        </p:txBody>
      </p:sp>
    </p:spTree>
    <p:extLst>
      <p:ext uri="{BB962C8B-B14F-4D97-AF65-F5344CB8AC3E}">
        <p14:creationId xmlns:p14="http://schemas.microsoft.com/office/powerpoint/2010/main" val="2386038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2067C4BA-976B-4A2A-9B87-C4C34BDFB705}" type="datetimeFigureOut">
              <a:rPr lang="fr-FR" smtClean="0"/>
              <a:t>13/03/2025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DF149F7-ACFC-4860-B0EF-4754FB24F12D}" type="slidenum">
              <a:rPr lang="fr-FR" smtClean="0"/>
              <a:t>‹N°›</a:t>
            </a:fld>
            <a:endParaRPr lang="fr-FR"/>
          </a:p>
        </p:txBody>
      </p:sp>
    </p:spTree>
    <p:extLst>
      <p:ext uri="{BB962C8B-B14F-4D97-AF65-F5344CB8AC3E}">
        <p14:creationId xmlns:p14="http://schemas.microsoft.com/office/powerpoint/2010/main" val="3239917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067C4BA-976B-4A2A-9B87-C4C34BDFB705}" type="datetimeFigureOut">
              <a:rPr lang="fr-FR" smtClean="0"/>
              <a:t>13/03/2025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DF149F7-ACFC-4860-B0EF-4754FB24F12D}" type="slidenum">
              <a:rPr lang="fr-FR" smtClean="0"/>
              <a:t>‹N°›</a:t>
            </a:fld>
            <a:endParaRPr lang="fr-FR"/>
          </a:p>
        </p:txBody>
      </p:sp>
    </p:spTree>
    <p:extLst>
      <p:ext uri="{BB962C8B-B14F-4D97-AF65-F5344CB8AC3E}">
        <p14:creationId xmlns:p14="http://schemas.microsoft.com/office/powerpoint/2010/main" val="1278437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067C4BA-976B-4A2A-9B87-C4C34BDFB705}" type="datetimeFigureOut">
              <a:rPr lang="fr-FR" smtClean="0"/>
              <a:t>13/03/2025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DF149F7-ACFC-4860-B0EF-4754FB24F12D}" type="slidenum">
              <a:rPr lang="fr-FR" smtClean="0"/>
              <a:t>‹N°›</a:t>
            </a:fld>
            <a:endParaRPr lang="fr-FR"/>
          </a:p>
        </p:txBody>
      </p:sp>
    </p:spTree>
    <p:extLst>
      <p:ext uri="{BB962C8B-B14F-4D97-AF65-F5344CB8AC3E}">
        <p14:creationId xmlns:p14="http://schemas.microsoft.com/office/powerpoint/2010/main" val="1964086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Couv foncée">
    <p:spTree>
      <p:nvGrpSpPr>
        <p:cNvPr id="1" name=""/>
        <p:cNvGrpSpPr/>
        <p:nvPr/>
      </p:nvGrpSpPr>
      <p:grpSpPr>
        <a:xfrm>
          <a:off x="0" y="0"/>
          <a:ext cx="0" cy="0"/>
          <a:chOff x="0" y="0"/>
          <a:chExt cx="0" cy="0"/>
        </a:xfrm>
      </p:grpSpPr>
      <p:sp>
        <p:nvSpPr>
          <p:cNvPr id="142" name="ER sous titre foncé">
            <a:extLst>
              <a:ext uri="{FF2B5EF4-FFF2-40B4-BE49-F238E27FC236}">
                <a16:creationId xmlns:a16="http://schemas.microsoft.com/office/drawing/2014/main" id="{B0855A71-4BCF-A24C-BAA8-DBAAE8B8AD7F}"/>
              </a:ext>
            </a:extLst>
          </p:cNvPr>
          <p:cNvSpPr>
            <a:spLocks noGrp="1"/>
          </p:cNvSpPr>
          <p:nvPr>
            <p:ph type="body" sz="quarter" idx="11" hasCustomPrompt="1"/>
          </p:nvPr>
        </p:nvSpPr>
        <p:spPr>
          <a:xfrm>
            <a:off x="6833355" y="4407013"/>
            <a:ext cx="4952991" cy="246221"/>
          </a:xfrm>
          <a:prstGeom prst="rect">
            <a:avLst/>
          </a:prstGeom>
        </p:spPr>
        <p:txBody>
          <a:bodyPr wrap="square" lIns="0" tIns="0" rIns="0" bIns="0" anchor="t" anchorCtr="0">
            <a:spAutoFit/>
          </a:bodyPr>
          <a:lstStyle>
            <a:lvl1pPr marL="0" indent="0" latinLnBrk="1">
              <a:lnSpc>
                <a:spcPts val="1980"/>
              </a:lnSpc>
              <a:spcBef>
                <a:spcPts val="0"/>
              </a:spcBef>
              <a:buNone/>
              <a:defRPr lang="fr-FR" sz="1400" b="0" i="0" kern="1200" cap="all" spc="300" baseline="0" dirty="0">
                <a:solidFill>
                  <a:schemeClr val="bg1"/>
                </a:solidFill>
                <a:latin typeface="FranceTV Brown Light" panose="020B0404020101010102" pitchFamily="34" charset="77"/>
                <a:ea typeface="+mn-ea"/>
                <a:cs typeface="+mn-cs"/>
              </a:defRPr>
            </a:lvl1pPr>
          </a:lstStyle>
          <a:p>
            <a:pPr lvl="0"/>
            <a:r>
              <a:rPr lang="fr-FR" dirty="0"/>
              <a:t>SOUS-TITRE DE VOTRE PRÉSENTATION</a:t>
            </a:r>
          </a:p>
        </p:txBody>
      </p:sp>
      <p:sp>
        <p:nvSpPr>
          <p:cNvPr id="68" name="ER pied de page clair">
            <a:extLst>
              <a:ext uri="{FF2B5EF4-FFF2-40B4-BE49-F238E27FC236}">
                <a16:creationId xmlns:a16="http://schemas.microsoft.com/office/drawing/2014/main" id="{4EF15736-AC64-3E4F-B50F-31D48DD94166}"/>
              </a:ext>
            </a:extLst>
          </p:cNvPr>
          <p:cNvSpPr>
            <a:spLocks noGrp="1"/>
          </p:cNvSpPr>
          <p:nvPr>
            <p:ph type="body" sz="quarter" idx="12" hasCustomPrompt="1"/>
          </p:nvPr>
        </p:nvSpPr>
        <p:spPr>
          <a:xfrm>
            <a:off x="6832600" y="6244012"/>
            <a:ext cx="4953747" cy="113877"/>
          </a:xfrm>
          <a:prstGeom prst="rect">
            <a:avLst/>
          </a:prstGeom>
        </p:spPr>
        <p:txBody>
          <a:bodyPr lIns="0" tIns="0" rIns="0" bIns="0">
            <a:spAutoFit/>
          </a:bodyPr>
          <a:lstStyle>
            <a:lvl1pPr marL="0" indent="0">
              <a:buNone/>
              <a:defRPr sz="800" b="0" i="0">
                <a:solidFill>
                  <a:schemeClr val="tx1"/>
                </a:solidFill>
                <a:latin typeface="FranceTV Brown Light" panose="020B0404020101010102" pitchFamily="34" charset="77"/>
                <a:cs typeface="FranceTV Brown Light" panose="020B0404020101010102" pitchFamily="34" charset="77"/>
              </a:defRPr>
            </a:lvl1pPr>
          </a:lstStyle>
          <a:p>
            <a:pPr lvl="0"/>
            <a:r>
              <a:rPr lang="fr-FR" dirty="0"/>
              <a:t>Pied de votre page – date au format « Mois Année » exemple : Juin 2021 </a:t>
            </a:r>
          </a:p>
        </p:txBody>
      </p:sp>
      <p:grpSp>
        <p:nvGrpSpPr>
          <p:cNvPr id="169" name="Graphique 4">
            <a:extLst>
              <a:ext uri="{FF2B5EF4-FFF2-40B4-BE49-F238E27FC236}">
                <a16:creationId xmlns:a16="http://schemas.microsoft.com/office/drawing/2014/main" id="{DD46B3B1-A970-1945-A748-E87C06753C04}"/>
              </a:ext>
            </a:extLst>
          </p:cNvPr>
          <p:cNvGrpSpPr/>
          <p:nvPr userDrawn="1"/>
        </p:nvGrpSpPr>
        <p:grpSpPr>
          <a:xfrm>
            <a:off x="1733000" y="5573537"/>
            <a:ext cx="996813" cy="996813"/>
            <a:chOff x="1653530" y="4836814"/>
            <a:chExt cx="1099302" cy="1099302"/>
          </a:xfrm>
        </p:grpSpPr>
        <p:sp>
          <p:nvSpPr>
            <p:cNvPr id="170" name="Forme libre 169">
              <a:extLst>
                <a:ext uri="{FF2B5EF4-FFF2-40B4-BE49-F238E27FC236}">
                  <a16:creationId xmlns:a16="http://schemas.microsoft.com/office/drawing/2014/main" id="{D00B5605-8C9A-E34A-9252-4D678488BEAC}"/>
                </a:ext>
              </a:extLst>
            </p:cNvPr>
            <p:cNvSpPr/>
            <p:nvPr/>
          </p:nvSpPr>
          <p:spPr>
            <a:xfrm>
              <a:off x="1653530" y="4836814"/>
              <a:ext cx="1099302" cy="1099302"/>
            </a:xfrm>
            <a:custGeom>
              <a:avLst/>
              <a:gdLst>
                <a:gd name="connsiteX0" fmla="*/ 1099302 w 1099302"/>
                <a:gd name="connsiteY0" fmla="*/ 549651 h 1099302"/>
                <a:gd name="connsiteX1" fmla="*/ 549651 w 1099302"/>
                <a:gd name="connsiteY1" fmla="*/ 1099302 h 1099302"/>
                <a:gd name="connsiteX2" fmla="*/ 0 w 1099302"/>
                <a:gd name="connsiteY2" fmla="*/ 549651 h 1099302"/>
                <a:gd name="connsiteX3" fmla="*/ 549651 w 1099302"/>
                <a:gd name="connsiteY3" fmla="*/ 0 h 1099302"/>
                <a:gd name="connsiteX4" fmla="*/ 1099302 w 1099302"/>
                <a:gd name="connsiteY4" fmla="*/ 549651 h 1099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9302" h="1099302">
                  <a:moveTo>
                    <a:pt x="1099302" y="549651"/>
                  </a:moveTo>
                  <a:cubicBezTo>
                    <a:pt x="1099302" y="853215"/>
                    <a:pt x="853215" y="1099302"/>
                    <a:pt x="549651" y="1099302"/>
                  </a:cubicBezTo>
                  <a:cubicBezTo>
                    <a:pt x="246087" y="1099302"/>
                    <a:pt x="0" y="853215"/>
                    <a:pt x="0" y="549651"/>
                  </a:cubicBezTo>
                  <a:cubicBezTo>
                    <a:pt x="0" y="246087"/>
                    <a:pt x="246087" y="0"/>
                    <a:pt x="549651" y="0"/>
                  </a:cubicBezTo>
                  <a:cubicBezTo>
                    <a:pt x="853215" y="0"/>
                    <a:pt x="1099302" y="246087"/>
                    <a:pt x="1099302" y="549651"/>
                  </a:cubicBezTo>
                  <a:close/>
                </a:path>
              </a:pathLst>
            </a:custGeom>
            <a:solidFill>
              <a:srgbClr val="ED897F"/>
            </a:solidFill>
            <a:ln w="57087" cap="flat">
              <a:solidFill>
                <a:srgbClr val="FCE5DF"/>
              </a:solidFill>
              <a:prstDash val="solid"/>
              <a:miter/>
            </a:ln>
          </p:spPr>
          <p:txBody>
            <a:bodyPr rtlCol="0" anchor="ctr"/>
            <a:lstStyle/>
            <a:p>
              <a:endParaRPr lang="fr-FR"/>
            </a:p>
          </p:txBody>
        </p:sp>
        <p:sp>
          <p:nvSpPr>
            <p:cNvPr id="171" name="Forme libre 170">
              <a:extLst>
                <a:ext uri="{FF2B5EF4-FFF2-40B4-BE49-F238E27FC236}">
                  <a16:creationId xmlns:a16="http://schemas.microsoft.com/office/drawing/2014/main" id="{DC4A4B2D-7290-1D4A-9449-908F128C79DB}"/>
                </a:ext>
              </a:extLst>
            </p:cNvPr>
            <p:cNvSpPr/>
            <p:nvPr/>
          </p:nvSpPr>
          <p:spPr>
            <a:xfrm>
              <a:off x="1944590" y="5127874"/>
              <a:ext cx="517182" cy="517182"/>
            </a:xfrm>
            <a:custGeom>
              <a:avLst/>
              <a:gdLst>
                <a:gd name="connsiteX0" fmla="*/ 517182 w 517182"/>
                <a:gd name="connsiteY0" fmla="*/ 258591 h 517182"/>
                <a:gd name="connsiteX1" fmla="*/ 258591 w 517182"/>
                <a:gd name="connsiteY1" fmla="*/ 517182 h 517182"/>
                <a:gd name="connsiteX2" fmla="*/ 0 w 517182"/>
                <a:gd name="connsiteY2" fmla="*/ 258591 h 517182"/>
                <a:gd name="connsiteX3" fmla="*/ 258591 w 517182"/>
                <a:gd name="connsiteY3" fmla="*/ 0 h 517182"/>
                <a:gd name="connsiteX4" fmla="*/ 517182 w 517182"/>
                <a:gd name="connsiteY4" fmla="*/ 258591 h 517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182" h="517182">
                  <a:moveTo>
                    <a:pt x="517182" y="258591"/>
                  </a:moveTo>
                  <a:cubicBezTo>
                    <a:pt x="517182" y="401407"/>
                    <a:pt x="401407" y="517182"/>
                    <a:pt x="258591" y="517182"/>
                  </a:cubicBezTo>
                  <a:cubicBezTo>
                    <a:pt x="115775" y="517182"/>
                    <a:pt x="0" y="401407"/>
                    <a:pt x="0" y="258591"/>
                  </a:cubicBezTo>
                  <a:cubicBezTo>
                    <a:pt x="0" y="115775"/>
                    <a:pt x="115775" y="0"/>
                    <a:pt x="258591" y="0"/>
                  </a:cubicBezTo>
                  <a:cubicBezTo>
                    <a:pt x="401407" y="0"/>
                    <a:pt x="517182" y="115775"/>
                    <a:pt x="517182" y="258591"/>
                  </a:cubicBezTo>
                  <a:close/>
                </a:path>
              </a:pathLst>
            </a:custGeom>
            <a:noFill/>
            <a:ln w="107832" cap="flat">
              <a:solidFill>
                <a:srgbClr val="92D3EB"/>
              </a:solidFill>
              <a:prstDash val="solid"/>
              <a:miter/>
            </a:ln>
          </p:spPr>
          <p:txBody>
            <a:bodyPr rtlCol="0" anchor="ctr"/>
            <a:lstStyle/>
            <a:p>
              <a:endParaRPr lang="fr-FR"/>
            </a:p>
          </p:txBody>
        </p:sp>
        <p:sp>
          <p:nvSpPr>
            <p:cNvPr id="172" name="Forme libre 171">
              <a:extLst>
                <a:ext uri="{FF2B5EF4-FFF2-40B4-BE49-F238E27FC236}">
                  <a16:creationId xmlns:a16="http://schemas.microsoft.com/office/drawing/2014/main" id="{40CC06F4-647B-5F40-87D5-49F40AA9CF00}"/>
                </a:ext>
              </a:extLst>
            </p:cNvPr>
            <p:cNvSpPr/>
            <p:nvPr/>
          </p:nvSpPr>
          <p:spPr>
            <a:xfrm>
              <a:off x="2003729" y="5187014"/>
              <a:ext cx="398902" cy="398902"/>
            </a:xfrm>
            <a:custGeom>
              <a:avLst/>
              <a:gdLst>
                <a:gd name="connsiteX0" fmla="*/ 398903 w 398902"/>
                <a:gd name="connsiteY0" fmla="*/ 199452 h 398902"/>
                <a:gd name="connsiteX1" fmla="*/ 199452 w 398902"/>
                <a:gd name="connsiteY1" fmla="*/ 398903 h 398902"/>
                <a:gd name="connsiteX2" fmla="*/ 0 w 398902"/>
                <a:gd name="connsiteY2" fmla="*/ 199452 h 398902"/>
                <a:gd name="connsiteX3" fmla="*/ 199452 w 398902"/>
                <a:gd name="connsiteY3" fmla="*/ 0 h 398902"/>
                <a:gd name="connsiteX4" fmla="*/ 398903 w 398902"/>
                <a:gd name="connsiteY4" fmla="*/ 199452 h 398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902" h="398902">
                  <a:moveTo>
                    <a:pt x="398903" y="199452"/>
                  </a:moveTo>
                  <a:cubicBezTo>
                    <a:pt x="398903" y="309606"/>
                    <a:pt x="309606" y="398903"/>
                    <a:pt x="199452" y="398903"/>
                  </a:cubicBezTo>
                  <a:cubicBezTo>
                    <a:pt x="89297" y="398903"/>
                    <a:pt x="0" y="309606"/>
                    <a:pt x="0" y="199452"/>
                  </a:cubicBezTo>
                  <a:cubicBezTo>
                    <a:pt x="0" y="89298"/>
                    <a:pt x="89297" y="0"/>
                    <a:pt x="199452" y="0"/>
                  </a:cubicBezTo>
                  <a:cubicBezTo>
                    <a:pt x="309606" y="0"/>
                    <a:pt x="398903" y="89298"/>
                    <a:pt x="398903" y="199452"/>
                  </a:cubicBezTo>
                  <a:close/>
                </a:path>
              </a:pathLst>
            </a:custGeom>
            <a:solidFill>
              <a:srgbClr val="FFFFFF"/>
            </a:solidFill>
            <a:ln w="11590" cap="flat">
              <a:noFill/>
              <a:prstDash val="solid"/>
              <a:miter/>
            </a:ln>
          </p:spPr>
          <p:txBody>
            <a:bodyPr rtlCol="0" anchor="ctr"/>
            <a:lstStyle/>
            <a:p>
              <a:endParaRPr lang="fr-FR"/>
            </a:p>
          </p:txBody>
        </p:sp>
      </p:grpSp>
      <p:sp>
        <p:nvSpPr>
          <p:cNvPr id="173" name="Graphique 4">
            <a:extLst>
              <a:ext uri="{FF2B5EF4-FFF2-40B4-BE49-F238E27FC236}">
                <a16:creationId xmlns:a16="http://schemas.microsoft.com/office/drawing/2014/main" id="{5D85A0B5-1BB3-FA4B-9B04-ED186E272531}"/>
              </a:ext>
            </a:extLst>
          </p:cNvPr>
          <p:cNvSpPr/>
          <p:nvPr userDrawn="1"/>
        </p:nvSpPr>
        <p:spPr>
          <a:xfrm>
            <a:off x="3737351" y="3875289"/>
            <a:ext cx="1983111" cy="1983111"/>
          </a:xfrm>
          <a:custGeom>
            <a:avLst/>
            <a:gdLst>
              <a:gd name="connsiteX0" fmla="*/ 2187009 w 2187008"/>
              <a:gd name="connsiteY0" fmla="*/ 1093504 h 2187008"/>
              <a:gd name="connsiteX1" fmla="*/ 1093504 w 2187008"/>
              <a:gd name="connsiteY1" fmla="*/ 2187008 h 2187008"/>
              <a:gd name="connsiteX2" fmla="*/ 0 w 2187008"/>
              <a:gd name="connsiteY2" fmla="*/ 1093504 h 2187008"/>
              <a:gd name="connsiteX3" fmla="*/ 1093504 w 2187008"/>
              <a:gd name="connsiteY3" fmla="*/ 0 h 2187008"/>
              <a:gd name="connsiteX4" fmla="*/ 2187009 w 2187008"/>
              <a:gd name="connsiteY4" fmla="*/ 1093504 h 2187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7008" h="2187008">
                <a:moveTo>
                  <a:pt x="2187009" y="1093504"/>
                </a:moveTo>
                <a:cubicBezTo>
                  <a:pt x="2187009" y="1697430"/>
                  <a:pt x="1697430" y="2187008"/>
                  <a:pt x="1093504" y="2187008"/>
                </a:cubicBezTo>
                <a:cubicBezTo>
                  <a:pt x="489579" y="2187008"/>
                  <a:pt x="0" y="1697430"/>
                  <a:pt x="0" y="1093504"/>
                </a:cubicBezTo>
                <a:cubicBezTo>
                  <a:pt x="0" y="489578"/>
                  <a:pt x="489579" y="0"/>
                  <a:pt x="1093504" y="0"/>
                </a:cubicBezTo>
                <a:cubicBezTo>
                  <a:pt x="1697430" y="0"/>
                  <a:pt x="2187009" y="489578"/>
                  <a:pt x="2187009" y="1093504"/>
                </a:cubicBezTo>
                <a:close/>
              </a:path>
            </a:pathLst>
          </a:custGeom>
          <a:solidFill>
            <a:schemeClr val="accent1">
              <a:lumMod val="40000"/>
              <a:lumOff val="60000"/>
            </a:schemeClr>
          </a:solidFill>
          <a:ln w="179600" cap="flat">
            <a:solidFill>
              <a:srgbClr val="E76662">
                <a:alpha val="84369"/>
              </a:srgbClr>
            </a:solidFill>
            <a:prstDash val="solid"/>
            <a:miter/>
          </a:ln>
        </p:spPr>
        <p:txBody>
          <a:bodyPr rtlCol="0" anchor="ctr"/>
          <a:lstStyle/>
          <a:p>
            <a:endParaRPr lang="fr-FR" dirty="0"/>
          </a:p>
        </p:txBody>
      </p:sp>
      <p:grpSp>
        <p:nvGrpSpPr>
          <p:cNvPr id="174" name="Graphique 4">
            <a:extLst>
              <a:ext uri="{FF2B5EF4-FFF2-40B4-BE49-F238E27FC236}">
                <a16:creationId xmlns:a16="http://schemas.microsoft.com/office/drawing/2014/main" id="{A7EEE85A-0677-ED4D-8C56-9423F4DDBDA3}"/>
              </a:ext>
            </a:extLst>
          </p:cNvPr>
          <p:cNvGrpSpPr/>
          <p:nvPr userDrawn="1"/>
        </p:nvGrpSpPr>
        <p:grpSpPr>
          <a:xfrm>
            <a:off x="2087353" y="4386405"/>
            <a:ext cx="944238" cy="897972"/>
            <a:chOff x="2423505" y="3384993"/>
            <a:chExt cx="1041322" cy="990299"/>
          </a:xfrm>
          <a:solidFill>
            <a:srgbClr val="AFDFF9">
              <a:alpha val="85000"/>
            </a:srgbClr>
          </a:solidFill>
        </p:grpSpPr>
        <p:sp>
          <p:nvSpPr>
            <p:cNvPr id="175" name="Forme libre 174">
              <a:extLst>
                <a:ext uri="{FF2B5EF4-FFF2-40B4-BE49-F238E27FC236}">
                  <a16:creationId xmlns:a16="http://schemas.microsoft.com/office/drawing/2014/main" id="{6098E63C-D83A-BB46-87C7-D1465B0780D0}"/>
                </a:ext>
              </a:extLst>
            </p:cNvPr>
            <p:cNvSpPr/>
            <p:nvPr/>
          </p:nvSpPr>
          <p:spPr>
            <a:xfrm>
              <a:off x="3406847" y="3384993"/>
              <a:ext cx="53341" cy="53341"/>
            </a:xfrm>
            <a:custGeom>
              <a:avLst/>
              <a:gdLst>
                <a:gd name="connsiteX0" fmla="*/ 53342 w 53341"/>
                <a:gd name="connsiteY0" fmla="*/ 26671 h 53341"/>
                <a:gd name="connsiteX1" fmla="*/ 26671 w 53341"/>
                <a:gd name="connsiteY1" fmla="*/ 53341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1"/>
                    <a:pt x="26671" y="53341"/>
                  </a:cubicBezTo>
                  <a:cubicBezTo>
                    <a:pt x="11941" y="53341"/>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76" name="Forme libre 175">
              <a:extLst>
                <a:ext uri="{FF2B5EF4-FFF2-40B4-BE49-F238E27FC236}">
                  <a16:creationId xmlns:a16="http://schemas.microsoft.com/office/drawing/2014/main" id="{5EE1DDF3-EFCD-5340-99EC-DCB83876201B}"/>
                </a:ext>
              </a:extLst>
            </p:cNvPr>
            <p:cNvSpPr/>
            <p:nvPr/>
          </p:nvSpPr>
          <p:spPr>
            <a:xfrm>
              <a:off x="3078680" y="3388472"/>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1"/>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77" name="Forme libre 176">
              <a:extLst>
                <a:ext uri="{FF2B5EF4-FFF2-40B4-BE49-F238E27FC236}">
                  <a16:creationId xmlns:a16="http://schemas.microsoft.com/office/drawing/2014/main" id="{9BF0EF43-F9EB-004C-A536-C405920E0579}"/>
                </a:ext>
              </a:extLst>
            </p:cNvPr>
            <p:cNvSpPr/>
            <p:nvPr/>
          </p:nvSpPr>
          <p:spPr>
            <a:xfrm>
              <a:off x="2751672" y="3390791"/>
              <a:ext cx="53341" cy="53341"/>
            </a:xfrm>
            <a:custGeom>
              <a:avLst/>
              <a:gdLst>
                <a:gd name="connsiteX0" fmla="*/ 53342 w 53341"/>
                <a:gd name="connsiteY0" fmla="*/ 26671 h 53341"/>
                <a:gd name="connsiteX1" fmla="*/ 26671 w 53341"/>
                <a:gd name="connsiteY1" fmla="*/ 53341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1"/>
                    <a:pt x="26671" y="53341"/>
                  </a:cubicBezTo>
                  <a:cubicBezTo>
                    <a:pt x="11941" y="53341"/>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78" name="Forme libre 177">
              <a:extLst>
                <a:ext uri="{FF2B5EF4-FFF2-40B4-BE49-F238E27FC236}">
                  <a16:creationId xmlns:a16="http://schemas.microsoft.com/office/drawing/2014/main" id="{C668A532-17D4-0448-8768-C35C99D15C72}"/>
                </a:ext>
              </a:extLst>
            </p:cNvPr>
            <p:cNvSpPr/>
            <p:nvPr/>
          </p:nvSpPr>
          <p:spPr>
            <a:xfrm>
              <a:off x="2423505" y="3393110"/>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79" name="Forme libre 178">
              <a:extLst>
                <a:ext uri="{FF2B5EF4-FFF2-40B4-BE49-F238E27FC236}">
                  <a16:creationId xmlns:a16="http://schemas.microsoft.com/office/drawing/2014/main" id="{DA5D6858-DFC8-3840-8968-74B5ADBE7786}"/>
                </a:ext>
              </a:extLst>
            </p:cNvPr>
            <p:cNvSpPr/>
            <p:nvPr/>
          </p:nvSpPr>
          <p:spPr>
            <a:xfrm>
              <a:off x="3408007" y="3694607"/>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0" y="53342"/>
                    <a:pt x="26671" y="53342"/>
                  </a:cubicBezTo>
                  <a:cubicBezTo>
                    <a:pt x="11941" y="53342"/>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80" name="Forme libre 179">
              <a:extLst>
                <a:ext uri="{FF2B5EF4-FFF2-40B4-BE49-F238E27FC236}">
                  <a16:creationId xmlns:a16="http://schemas.microsoft.com/office/drawing/2014/main" id="{BB4B077F-E561-5E4F-8DE2-A61AE0BCE469}"/>
                </a:ext>
              </a:extLst>
            </p:cNvPr>
            <p:cNvSpPr/>
            <p:nvPr/>
          </p:nvSpPr>
          <p:spPr>
            <a:xfrm>
              <a:off x="3080999" y="3696926"/>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1"/>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81" name="Forme libre 180">
              <a:extLst>
                <a:ext uri="{FF2B5EF4-FFF2-40B4-BE49-F238E27FC236}">
                  <a16:creationId xmlns:a16="http://schemas.microsoft.com/office/drawing/2014/main" id="{CC49340B-FC81-4648-A54E-C3232AFF25F6}"/>
                </a:ext>
              </a:extLst>
            </p:cNvPr>
            <p:cNvSpPr/>
            <p:nvPr/>
          </p:nvSpPr>
          <p:spPr>
            <a:xfrm>
              <a:off x="2752832" y="3700405"/>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82" name="Forme libre 181">
              <a:extLst>
                <a:ext uri="{FF2B5EF4-FFF2-40B4-BE49-F238E27FC236}">
                  <a16:creationId xmlns:a16="http://schemas.microsoft.com/office/drawing/2014/main" id="{2ADA7BF7-9FC0-2D49-96A4-11F03C7316B8}"/>
                </a:ext>
              </a:extLst>
            </p:cNvPr>
            <p:cNvSpPr/>
            <p:nvPr/>
          </p:nvSpPr>
          <p:spPr>
            <a:xfrm>
              <a:off x="2425824" y="3702724"/>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1"/>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83" name="Forme libre 182">
              <a:extLst>
                <a:ext uri="{FF2B5EF4-FFF2-40B4-BE49-F238E27FC236}">
                  <a16:creationId xmlns:a16="http://schemas.microsoft.com/office/drawing/2014/main" id="{4B63A167-F17B-D44D-B313-19C6DE34196D}"/>
                </a:ext>
              </a:extLst>
            </p:cNvPr>
            <p:cNvSpPr/>
            <p:nvPr/>
          </p:nvSpPr>
          <p:spPr>
            <a:xfrm>
              <a:off x="3410326" y="4004220"/>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1"/>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84" name="Forme libre 183">
              <a:extLst>
                <a:ext uri="{FF2B5EF4-FFF2-40B4-BE49-F238E27FC236}">
                  <a16:creationId xmlns:a16="http://schemas.microsoft.com/office/drawing/2014/main" id="{1AA20535-23B4-7A48-A546-BA0449F73E80}"/>
                </a:ext>
              </a:extLst>
            </p:cNvPr>
            <p:cNvSpPr/>
            <p:nvPr/>
          </p:nvSpPr>
          <p:spPr>
            <a:xfrm>
              <a:off x="3082159" y="4006539"/>
              <a:ext cx="53341" cy="53341"/>
            </a:xfrm>
            <a:custGeom>
              <a:avLst/>
              <a:gdLst>
                <a:gd name="connsiteX0" fmla="*/ 53342 w 53341"/>
                <a:gd name="connsiteY0" fmla="*/ 26671 h 53341"/>
                <a:gd name="connsiteX1" fmla="*/ 26671 w 53341"/>
                <a:gd name="connsiteY1" fmla="*/ 53341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1"/>
                    <a:pt x="26671" y="53341"/>
                  </a:cubicBezTo>
                  <a:cubicBezTo>
                    <a:pt x="11941" y="53341"/>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85" name="Forme libre 184">
              <a:extLst>
                <a:ext uri="{FF2B5EF4-FFF2-40B4-BE49-F238E27FC236}">
                  <a16:creationId xmlns:a16="http://schemas.microsoft.com/office/drawing/2014/main" id="{328791BD-5B70-9048-B951-6F0B579EF432}"/>
                </a:ext>
              </a:extLst>
            </p:cNvPr>
            <p:cNvSpPr/>
            <p:nvPr/>
          </p:nvSpPr>
          <p:spPr>
            <a:xfrm>
              <a:off x="2755151" y="4010018"/>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1"/>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86" name="Forme libre 185">
              <a:extLst>
                <a:ext uri="{FF2B5EF4-FFF2-40B4-BE49-F238E27FC236}">
                  <a16:creationId xmlns:a16="http://schemas.microsoft.com/office/drawing/2014/main" id="{BE842A34-CE71-424E-BD51-5A55C88528BD}"/>
                </a:ext>
              </a:extLst>
            </p:cNvPr>
            <p:cNvSpPr/>
            <p:nvPr/>
          </p:nvSpPr>
          <p:spPr>
            <a:xfrm>
              <a:off x="2426984" y="4012337"/>
              <a:ext cx="53341" cy="53341"/>
            </a:xfrm>
            <a:custGeom>
              <a:avLst/>
              <a:gdLst>
                <a:gd name="connsiteX0" fmla="*/ 53342 w 53341"/>
                <a:gd name="connsiteY0" fmla="*/ 26671 h 53341"/>
                <a:gd name="connsiteX1" fmla="*/ 26671 w 53341"/>
                <a:gd name="connsiteY1" fmla="*/ 53341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1"/>
                    <a:pt x="26671" y="53341"/>
                  </a:cubicBezTo>
                  <a:cubicBezTo>
                    <a:pt x="11941" y="53341"/>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87" name="Forme libre 186">
              <a:extLst>
                <a:ext uri="{FF2B5EF4-FFF2-40B4-BE49-F238E27FC236}">
                  <a16:creationId xmlns:a16="http://schemas.microsoft.com/office/drawing/2014/main" id="{27423E82-00A6-8949-9D4F-E8D134399FBF}"/>
                </a:ext>
              </a:extLst>
            </p:cNvPr>
            <p:cNvSpPr/>
            <p:nvPr/>
          </p:nvSpPr>
          <p:spPr>
            <a:xfrm>
              <a:off x="3411485" y="4312674"/>
              <a:ext cx="53341" cy="53341"/>
            </a:xfrm>
            <a:custGeom>
              <a:avLst/>
              <a:gdLst>
                <a:gd name="connsiteX0" fmla="*/ 53342 w 53341"/>
                <a:gd name="connsiteY0" fmla="*/ 26671 h 53341"/>
                <a:gd name="connsiteX1" fmla="*/ 26671 w 53341"/>
                <a:gd name="connsiteY1" fmla="*/ 53341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1"/>
                    <a:pt x="26671" y="53341"/>
                  </a:cubicBezTo>
                  <a:cubicBezTo>
                    <a:pt x="11941" y="53341"/>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88" name="Forme libre 187">
              <a:extLst>
                <a:ext uri="{FF2B5EF4-FFF2-40B4-BE49-F238E27FC236}">
                  <a16:creationId xmlns:a16="http://schemas.microsoft.com/office/drawing/2014/main" id="{EBCD0F7F-09DC-4D49-B879-E1B8131C4007}"/>
                </a:ext>
              </a:extLst>
            </p:cNvPr>
            <p:cNvSpPr/>
            <p:nvPr/>
          </p:nvSpPr>
          <p:spPr>
            <a:xfrm>
              <a:off x="3084478" y="4316153"/>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1"/>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89" name="Forme libre 188">
              <a:extLst>
                <a:ext uri="{FF2B5EF4-FFF2-40B4-BE49-F238E27FC236}">
                  <a16:creationId xmlns:a16="http://schemas.microsoft.com/office/drawing/2014/main" id="{AEF36062-C6F3-C146-9979-18C245CFE16A}"/>
                </a:ext>
              </a:extLst>
            </p:cNvPr>
            <p:cNvSpPr/>
            <p:nvPr/>
          </p:nvSpPr>
          <p:spPr>
            <a:xfrm>
              <a:off x="2756311" y="4318472"/>
              <a:ext cx="53341" cy="53341"/>
            </a:xfrm>
            <a:custGeom>
              <a:avLst/>
              <a:gdLst>
                <a:gd name="connsiteX0" fmla="*/ 53342 w 53341"/>
                <a:gd name="connsiteY0" fmla="*/ 26671 h 53341"/>
                <a:gd name="connsiteX1" fmla="*/ 26671 w 53341"/>
                <a:gd name="connsiteY1" fmla="*/ 53341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1"/>
                    <a:pt x="26671" y="53341"/>
                  </a:cubicBezTo>
                  <a:cubicBezTo>
                    <a:pt x="11941" y="53341"/>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90" name="Forme libre 189">
              <a:extLst>
                <a:ext uri="{FF2B5EF4-FFF2-40B4-BE49-F238E27FC236}">
                  <a16:creationId xmlns:a16="http://schemas.microsoft.com/office/drawing/2014/main" id="{C637E8A2-F20D-0548-BC0D-22D5C6A0FDFE}"/>
                </a:ext>
              </a:extLst>
            </p:cNvPr>
            <p:cNvSpPr/>
            <p:nvPr/>
          </p:nvSpPr>
          <p:spPr>
            <a:xfrm>
              <a:off x="2429303" y="4321951"/>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1"/>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grpSp>
      <p:sp>
        <p:nvSpPr>
          <p:cNvPr id="191" name="Graphique 4">
            <a:extLst>
              <a:ext uri="{FF2B5EF4-FFF2-40B4-BE49-F238E27FC236}">
                <a16:creationId xmlns:a16="http://schemas.microsoft.com/office/drawing/2014/main" id="{C4B1C2AF-D0BC-0B4A-8489-BB12C2EC32DC}"/>
              </a:ext>
            </a:extLst>
          </p:cNvPr>
          <p:cNvSpPr/>
          <p:nvPr userDrawn="1"/>
        </p:nvSpPr>
        <p:spPr>
          <a:xfrm>
            <a:off x="3750305" y="6359435"/>
            <a:ext cx="269181" cy="269181"/>
          </a:xfrm>
          <a:custGeom>
            <a:avLst/>
            <a:gdLst>
              <a:gd name="connsiteX0" fmla="*/ 296858 w 296857"/>
              <a:gd name="connsiteY0" fmla="*/ 148429 h 296857"/>
              <a:gd name="connsiteX1" fmla="*/ 148429 w 296857"/>
              <a:gd name="connsiteY1" fmla="*/ 296858 h 296857"/>
              <a:gd name="connsiteX2" fmla="*/ 0 w 296857"/>
              <a:gd name="connsiteY2" fmla="*/ 148429 h 296857"/>
              <a:gd name="connsiteX3" fmla="*/ 148429 w 296857"/>
              <a:gd name="connsiteY3" fmla="*/ 0 h 296857"/>
              <a:gd name="connsiteX4" fmla="*/ 296858 w 296857"/>
              <a:gd name="connsiteY4" fmla="*/ 148429 h 296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857" h="296857">
                <a:moveTo>
                  <a:pt x="296858" y="148429"/>
                </a:moveTo>
                <a:cubicBezTo>
                  <a:pt x="296858" y="230404"/>
                  <a:pt x="230404" y="296858"/>
                  <a:pt x="148429" y="296858"/>
                </a:cubicBezTo>
                <a:cubicBezTo>
                  <a:pt x="66454" y="296858"/>
                  <a:pt x="0" y="230404"/>
                  <a:pt x="0" y="148429"/>
                </a:cubicBezTo>
                <a:cubicBezTo>
                  <a:pt x="0" y="66454"/>
                  <a:pt x="66454" y="0"/>
                  <a:pt x="148429" y="0"/>
                </a:cubicBezTo>
                <a:cubicBezTo>
                  <a:pt x="230404" y="0"/>
                  <a:pt x="296858" y="66454"/>
                  <a:pt x="296858" y="148429"/>
                </a:cubicBezTo>
                <a:close/>
              </a:path>
            </a:pathLst>
          </a:custGeom>
          <a:solidFill>
            <a:srgbClr val="E76762">
              <a:alpha val="70000"/>
            </a:srgbClr>
          </a:solidFill>
          <a:ln w="85513" cap="flat">
            <a:solidFill>
              <a:schemeClr val="accent3">
                <a:lumMod val="40000"/>
                <a:lumOff val="60000"/>
              </a:schemeClr>
            </a:solidFill>
            <a:prstDash val="solid"/>
            <a:miter/>
          </a:ln>
        </p:spPr>
        <p:txBody>
          <a:bodyPr rtlCol="0" anchor="ctr"/>
          <a:lstStyle/>
          <a:p>
            <a:endParaRPr lang="fr-FR" dirty="0"/>
          </a:p>
        </p:txBody>
      </p:sp>
      <p:grpSp>
        <p:nvGrpSpPr>
          <p:cNvPr id="192" name="Groupe 191">
            <a:extLst>
              <a:ext uri="{FF2B5EF4-FFF2-40B4-BE49-F238E27FC236}">
                <a16:creationId xmlns:a16="http://schemas.microsoft.com/office/drawing/2014/main" id="{BC3EF87A-964E-8A4E-9006-CF2A53EF4989}"/>
              </a:ext>
            </a:extLst>
          </p:cNvPr>
          <p:cNvGrpSpPr/>
          <p:nvPr userDrawn="1"/>
        </p:nvGrpSpPr>
        <p:grpSpPr>
          <a:xfrm>
            <a:off x="5369264" y="5399396"/>
            <a:ext cx="996813" cy="996813"/>
            <a:chOff x="5799920" y="4925820"/>
            <a:chExt cx="1255480" cy="1255480"/>
          </a:xfrm>
        </p:grpSpPr>
        <p:sp>
          <p:nvSpPr>
            <p:cNvPr id="193" name="Graphique 4">
              <a:extLst>
                <a:ext uri="{FF2B5EF4-FFF2-40B4-BE49-F238E27FC236}">
                  <a16:creationId xmlns:a16="http://schemas.microsoft.com/office/drawing/2014/main" id="{45D4CFF8-D620-F444-B487-B0D0E7532202}"/>
                </a:ext>
              </a:extLst>
            </p:cNvPr>
            <p:cNvSpPr/>
            <p:nvPr/>
          </p:nvSpPr>
          <p:spPr>
            <a:xfrm>
              <a:off x="5799920" y="4925820"/>
              <a:ext cx="1255480" cy="1255480"/>
            </a:xfrm>
            <a:custGeom>
              <a:avLst/>
              <a:gdLst>
                <a:gd name="connsiteX0" fmla="*/ 1384565 w 1384564"/>
                <a:gd name="connsiteY0" fmla="*/ 692282 h 1384564"/>
                <a:gd name="connsiteX1" fmla="*/ 692282 w 1384564"/>
                <a:gd name="connsiteY1" fmla="*/ 1384564 h 1384564"/>
                <a:gd name="connsiteX2" fmla="*/ 0 w 1384564"/>
                <a:gd name="connsiteY2" fmla="*/ 692282 h 1384564"/>
                <a:gd name="connsiteX3" fmla="*/ 692282 w 1384564"/>
                <a:gd name="connsiteY3" fmla="*/ 0 h 1384564"/>
                <a:gd name="connsiteX4" fmla="*/ 1384565 w 1384564"/>
                <a:gd name="connsiteY4" fmla="*/ 692282 h 1384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4564" h="1384564">
                  <a:moveTo>
                    <a:pt x="1384565" y="692282"/>
                  </a:moveTo>
                  <a:cubicBezTo>
                    <a:pt x="1384565" y="1074619"/>
                    <a:pt x="1074620" y="1384564"/>
                    <a:pt x="692282" y="1384564"/>
                  </a:cubicBezTo>
                  <a:cubicBezTo>
                    <a:pt x="309945" y="1384564"/>
                    <a:pt x="0" y="1074619"/>
                    <a:pt x="0" y="692282"/>
                  </a:cubicBezTo>
                  <a:cubicBezTo>
                    <a:pt x="0" y="309945"/>
                    <a:pt x="309945" y="0"/>
                    <a:pt x="692282" y="0"/>
                  </a:cubicBezTo>
                  <a:cubicBezTo>
                    <a:pt x="1074619" y="0"/>
                    <a:pt x="1384565" y="309945"/>
                    <a:pt x="1384565" y="692282"/>
                  </a:cubicBezTo>
                  <a:close/>
                </a:path>
              </a:pathLst>
            </a:custGeom>
            <a:solidFill>
              <a:srgbClr val="AFDFF9"/>
            </a:solidFill>
            <a:ln w="203278" cap="flat">
              <a:solidFill>
                <a:srgbClr val="EBF7FE"/>
              </a:solidFill>
              <a:prstDash val="solid"/>
              <a:miter/>
            </a:ln>
          </p:spPr>
          <p:txBody>
            <a:bodyPr rtlCol="0" anchor="ctr"/>
            <a:lstStyle/>
            <a:p>
              <a:endParaRPr lang="fr-FR"/>
            </a:p>
          </p:txBody>
        </p:sp>
        <p:sp>
          <p:nvSpPr>
            <p:cNvPr id="194" name="Graphique 4">
              <a:extLst>
                <a:ext uri="{FF2B5EF4-FFF2-40B4-BE49-F238E27FC236}">
                  <a16:creationId xmlns:a16="http://schemas.microsoft.com/office/drawing/2014/main" id="{29BC3667-5BA4-D541-B0E2-DEEDB7334E3E}"/>
                </a:ext>
              </a:extLst>
            </p:cNvPr>
            <p:cNvSpPr/>
            <p:nvPr/>
          </p:nvSpPr>
          <p:spPr>
            <a:xfrm>
              <a:off x="6182663" y="5308562"/>
              <a:ext cx="489994" cy="489994"/>
            </a:xfrm>
            <a:custGeom>
              <a:avLst/>
              <a:gdLst>
                <a:gd name="connsiteX0" fmla="*/ 540374 w 540374"/>
                <a:gd name="connsiteY0" fmla="*/ 270187 h 540374"/>
                <a:gd name="connsiteX1" fmla="*/ 270187 w 540374"/>
                <a:gd name="connsiteY1" fmla="*/ 540374 h 540374"/>
                <a:gd name="connsiteX2" fmla="*/ 0 w 540374"/>
                <a:gd name="connsiteY2" fmla="*/ 270187 h 540374"/>
                <a:gd name="connsiteX3" fmla="*/ 270187 w 540374"/>
                <a:gd name="connsiteY3" fmla="*/ 0 h 540374"/>
                <a:gd name="connsiteX4" fmla="*/ 540374 w 540374"/>
                <a:gd name="connsiteY4" fmla="*/ 270187 h 540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374" h="540374">
                  <a:moveTo>
                    <a:pt x="540374" y="270187"/>
                  </a:moveTo>
                  <a:cubicBezTo>
                    <a:pt x="540374" y="419407"/>
                    <a:pt x="419407" y="540374"/>
                    <a:pt x="270187" y="540374"/>
                  </a:cubicBezTo>
                  <a:cubicBezTo>
                    <a:pt x="120967" y="540374"/>
                    <a:pt x="0" y="419407"/>
                    <a:pt x="0" y="270187"/>
                  </a:cubicBezTo>
                  <a:cubicBezTo>
                    <a:pt x="0" y="120967"/>
                    <a:pt x="120967" y="0"/>
                    <a:pt x="270187" y="0"/>
                  </a:cubicBezTo>
                  <a:cubicBezTo>
                    <a:pt x="419407" y="0"/>
                    <a:pt x="540374" y="120967"/>
                    <a:pt x="540374" y="270187"/>
                  </a:cubicBezTo>
                  <a:close/>
                </a:path>
              </a:pathLst>
            </a:custGeom>
            <a:solidFill>
              <a:srgbClr val="FFFFFF"/>
            </a:solidFill>
            <a:ln w="11590" cap="flat">
              <a:noFill/>
              <a:prstDash val="solid"/>
              <a:miter/>
            </a:ln>
          </p:spPr>
          <p:txBody>
            <a:bodyPr rtlCol="0" anchor="ctr"/>
            <a:lstStyle/>
            <a:p>
              <a:endParaRPr lang="fr-FR"/>
            </a:p>
          </p:txBody>
        </p:sp>
      </p:grpSp>
      <p:sp>
        <p:nvSpPr>
          <p:cNvPr id="195" name="Graphique 4">
            <a:extLst>
              <a:ext uri="{FF2B5EF4-FFF2-40B4-BE49-F238E27FC236}">
                <a16:creationId xmlns:a16="http://schemas.microsoft.com/office/drawing/2014/main" id="{50A65F82-C951-CD43-9867-EF937092DC8D}"/>
              </a:ext>
            </a:extLst>
          </p:cNvPr>
          <p:cNvSpPr/>
          <p:nvPr userDrawn="1"/>
        </p:nvSpPr>
        <p:spPr>
          <a:xfrm>
            <a:off x="4375606" y="4496720"/>
            <a:ext cx="723425" cy="723425"/>
          </a:xfrm>
          <a:custGeom>
            <a:avLst/>
            <a:gdLst>
              <a:gd name="connsiteX0" fmla="*/ 797806 w 797805"/>
              <a:gd name="connsiteY0" fmla="*/ 398903 h 797805"/>
              <a:gd name="connsiteX1" fmla="*/ 398903 w 797805"/>
              <a:gd name="connsiteY1" fmla="*/ 797806 h 797805"/>
              <a:gd name="connsiteX2" fmla="*/ 0 w 797805"/>
              <a:gd name="connsiteY2" fmla="*/ 398903 h 797805"/>
              <a:gd name="connsiteX3" fmla="*/ 398903 w 797805"/>
              <a:gd name="connsiteY3" fmla="*/ 0 h 797805"/>
              <a:gd name="connsiteX4" fmla="*/ 797806 w 797805"/>
              <a:gd name="connsiteY4" fmla="*/ 398903 h 797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7805" h="797805">
                <a:moveTo>
                  <a:pt x="797806" y="398903"/>
                </a:moveTo>
                <a:cubicBezTo>
                  <a:pt x="797806" y="619211"/>
                  <a:pt x="619211" y="797806"/>
                  <a:pt x="398903" y="797806"/>
                </a:cubicBezTo>
                <a:cubicBezTo>
                  <a:pt x="178595" y="797806"/>
                  <a:pt x="0" y="619211"/>
                  <a:pt x="0" y="398903"/>
                </a:cubicBezTo>
                <a:cubicBezTo>
                  <a:pt x="0" y="178595"/>
                  <a:pt x="178595" y="0"/>
                  <a:pt x="398903" y="0"/>
                </a:cubicBezTo>
                <a:cubicBezTo>
                  <a:pt x="619211" y="0"/>
                  <a:pt x="797806" y="178595"/>
                  <a:pt x="797806" y="398903"/>
                </a:cubicBezTo>
                <a:close/>
              </a:path>
            </a:pathLst>
          </a:custGeom>
          <a:noFill/>
          <a:ln w="474723" cap="flat">
            <a:solidFill>
              <a:srgbClr val="AFDFF9"/>
            </a:solidFill>
            <a:prstDash val="solid"/>
            <a:miter/>
          </a:ln>
        </p:spPr>
        <p:txBody>
          <a:bodyPr rtlCol="0" anchor="ctr"/>
          <a:lstStyle/>
          <a:p>
            <a:endParaRPr lang="fr-FR" dirty="0"/>
          </a:p>
        </p:txBody>
      </p:sp>
      <p:grpSp>
        <p:nvGrpSpPr>
          <p:cNvPr id="196" name="Graphique 4">
            <a:extLst>
              <a:ext uri="{FF2B5EF4-FFF2-40B4-BE49-F238E27FC236}">
                <a16:creationId xmlns:a16="http://schemas.microsoft.com/office/drawing/2014/main" id="{15543DF8-1D05-D74D-8E26-B1AAD4D92B39}"/>
              </a:ext>
            </a:extLst>
          </p:cNvPr>
          <p:cNvGrpSpPr/>
          <p:nvPr userDrawn="1"/>
        </p:nvGrpSpPr>
        <p:grpSpPr>
          <a:xfrm>
            <a:off x="2995760" y="5632208"/>
            <a:ext cx="279697" cy="279697"/>
            <a:chOff x="3319877" y="4951615"/>
            <a:chExt cx="308454" cy="308454"/>
          </a:xfrm>
        </p:grpSpPr>
        <p:sp>
          <p:nvSpPr>
            <p:cNvPr id="197" name="Forme libre 196">
              <a:extLst>
                <a:ext uri="{FF2B5EF4-FFF2-40B4-BE49-F238E27FC236}">
                  <a16:creationId xmlns:a16="http://schemas.microsoft.com/office/drawing/2014/main" id="{336908B7-B1C9-E74A-8040-4BD07927AAE5}"/>
                </a:ext>
              </a:extLst>
            </p:cNvPr>
            <p:cNvSpPr/>
            <p:nvPr/>
          </p:nvSpPr>
          <p:spPr>
            <a:xfrm>
              <a:off x="3319877" y="4951615"/>
              <a:ext cx="308454" cy="308454"/>
            </a:xfrm>
            <a:custGeom>
              <a:avLst/>
              <a:gdLst>
                <a:gd name="connsiteX0" fmla="*/ 308454 w 308454"/>
                <a:gd name="connsiteY0" fmla="*/ 154227 h 308454"/>
                <a:gd name="connsiteX1" fmla="*/ 154227 w 308454"/>
                <a:gd name="connsiteY1" fmla="*/ 308454 h 308454"/>
                <a:gd name="connsiteX2" fmla="*/ 0 w 308454"/>
                <a:gd name="connsiteY2" fmla="*/ 154227 h 308454"/>
                <a:gd name="connsiteX3" fmla="*/ 154227 w 308454"/>
                <a:gd name="connsiteY3" fmla="*/ 0 h 308454"/>
                <a:gd name="connsiteX4" fmla="*/ 308454 w 308454"/>
                <a:gd name="connsiteY4" fmla="*/ 154227 h 308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454" h="308454">
                  <a:moveTo>
                    <a:pt x="308454" y="154227"/>
                  </a:moveTo>
                  <a:cubicBezTo>
                    <a:pt x="308454" y="239404"/>
                    <a:pt x="239404" y="308454"/>
                    <a:pt x="154227" y="308454"/>
                  </a:cubicBezTo>
                  <a:cubicBezTo>
                    <a:pt x="69050" y="308454"/>
                    <a:pt x="0" y="239404"/>
                    <a:pt x="0" y="154227"/>
                  </a:cubicBezTo>
                  <a:cubicBezTo>
                    <a:pt x="0" y="69050"/>
                    <a:pt x="69050" y="0"/>
                    <a:pt x="154227" y="0"/>
                  </a:cubicBezTo>
                  <a:cubicBezTo>
                    <a:pt x="239405" y="0"/>
                    <a:pt x="308454" y="69050"/>
                    <a:pt x="308454" y="154227"/>
                  </a:cubicBezTo>
                  <a:close/>
                </a:path>
              </a:pathLst>
            </a:custGeom>
            <a:solidFill>
              <a:srgbClr val="ED897F"/>
            </a:solidFill>
            <a:ln w="15991" cap="flat">
              <a:solidFill>
                <a:srgbClr val="FCE5DF"/>
              </a:solidFill>
              <a:prstDash val="solid"/>
              <a:miter/>
            </a:ln>
          </p:spPr>
          <p:txBody>
            <a:bodyPr rtlCol="0" anchor="ctr"/>
            <a:lstStyle/>
            <a:p>
              <a:endParaRPr lang="fr-FR"/>
            </a:p>
          </p:txBody>
        </p:sp>
        <p:sp>
          <p:nvSpPr>
            <p:cNvPr id="198" name="Forme libre 197">
              <a:extLst>
                <a:ext uri="{FF2B5EF4-FFF2-40B4-BE49-F238E27FC236}">
                  <a16:creationId xmlns:a16="http://schemas.microsoft.com/office/drawing/2014/main" id="{59B78FBB-CC9C-4A41-A34A-A051ED739F66}"/>
                </a:ext>
              </a:extLst>
            </p:cNvPr>
            <p:cNvSpPr/>
            <p:nvPr/>
          </p:nvSpPr>
          <p:spPr>
            <a:xfrm>
              <a:off x="3401049" y="5032787"/>
              <a:ext cx="146109" cy="146109"/>
            </a:xfrm>
            <a:custGeom>
              <a:avLst/>
              <a:gdLst>
                <a:gd name="connsiteX0" fmla="*/ 146110 w 146109"/>
                <a:gd name="connsiteY0" fmla="*/ 73055 h 146109"/>
                <a:gd name="connsiteX1" fmla="*/ 73055 w 146109"/>
                <a:gd name="connsiteY1" fmla="*/ 146110 h 146109"/>
                <a:gd name="connsiteX2" fmla="*/ 0 w 146109"/>
                <a:gd name="connsiteY2" fmla="*/ 73055 h 146109"/>
                <a:gd name="connsiteX3" fmla="*/ 73055 w 146109"/>
                <a:gd name="connsiteY3" fmla="*/ 0 h 146109"/>
                <a:gd name="connsiteX4" fmla="*/ 146110 w 146109"/>
                <a:gd name="connsiteY4" fmla="*/ 73055 h 14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109" h="146109">
                  <a:moveTo>
                    <a:pt x="146110" y="73055"/>
                  </a:moveTo>
                  <a:cubicBezTo>
                    <a:pt x="146110" y="113402"/>
                    <a:pt x="113402" y="146110"/>
                    <a:pt x="73055" y="146110"/>
                  </a:cubicBezTo>
                  <a:cubicBezTo>
                    <a:pt x="32708" y="146110"/>
                    <a:pt x="0" y="113402"/>
                    <a:pt x="0" y="73055"/>
                  </a:cubicBezTo>
                  <a:cubicBezTo>
                    <a:pt x="0" y="32708"/>
                    <a:pt x="32708" y="0"/>
                    <a:pt x="73055" y="0"/>
                  </a:cubicBezTo>
                  <a:cubicBezTo>
                    <a:pt x="113402" y="0"/>
                    <a:pt x="146110" y="32708"/>
                    <a:pt x="146110" y="73055"/>
                  </a:cubicBezTo>
                  <a:close/>
                </a:path>
              </a:pathLst>
            </a:custGeom>
            <a:noFill/>
            <a:ln w="30205" cap="flat">
              <a:solidFill>
                <a:srgbClr val="92D3EB"/>
              </a:solidFill>
              <a:prstDash val="solid"/>
              <a:miter/>
            </a:ln>
          </p:spPr>
          <p:txBody>
            <a:bodyPr rtlCol="0" anchor="ctr"/>
            <a:lstStyle/>
            <a:p>
              <a:endParaRPr lang="fr-FR"/>
            </a:p>
          </p:txBody>
        </p:sp>
        <p:sp>
          <p:nvSpPr>
            <p:cNvPr id="199" name="Forme libre 198">
              <a:extLst>
                <a:ext uri="{FF2B5EF4-FFF2-40B4-BE49-F238E27FC236}">
                  <a16:creationId xmlns:a16="http://schemas.microsoft.com/office/drawing/2014/main" id="{54FF8CFC-2F9D-CC4C-991A-6A8648597D72}"/>
                </a:ext>
              </a:extLst>
            </p:cNvPr>
            <p:cNvSpPr/>
            <p:nvPr/>
          </p:nvSpPr>
          <p:spPr>
            <a:xfrm>
              <a:off x="3418443" y="5050181"/>
              <a:ext cx="111321" cy="111321"/>
            </a:xfrm>
            <a:custGeom>
              <a:avLst/>
              <a:gdLst>
                <a:gd name="connsiteX0" fmla="*/ 111322 w 111321"/>
                <a:gd name="connsiteY0" fmla="*/ 55661 h 111321"/>
                <a:gd name="connsiteX1" fmla="*/ 55661 w 111321"/>
                <a:gd name="connsiteY1" fmla="*/ 111322 h 111321"/>
                <a:gd name="connsiteX2" fmla="*/ 0 w 111321"/>
                <a:gd name="connsiteY2" fmla="*/ 55661 h 111321"/>
                <a:gd name="connsiteX3" fmla="*/ 55661 w 111321"/>
                <a:gd name="connsiteY3" fmla="*/ 0 h 111321"/>
                <a:gd name="connsiteX4" fmla="*/ 111322 w 111321"/>
                <a:gd name="connsiteY4" fmla="*/ 55661 h 111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321" h="111321">
                  <a:moveTo>
                    <a:pt x="111322" y="55661"/>
                  </a:moveTo>
                  <a:cubicBezTo>
                    <a:pt x="111322" y="86401"/>
                    <a:pt x="86401" y="111322"/>
                    <a:pt x="55661" y="111322"/>
                  </a:cubicBezTo>
                  <a:cubicBezTo>
                    <a:pt x="24920" y="111322"/>
                    <a:pt x="0" y="86401"/>
                    <a:pt x="0" y="55661"/>
                  </a:cubicBezTo>
                  <a:cubicBezTo>
                    <a:pt x="0" y="24920"/>
                    <a:pt x="24921" y="0"/>
                    <a:pt x="55661" y="0"/>
                  </a:cubicBezTo>
                  <a:cubicBezTo>
                    <a:pt x="86402" y="0"/>
                    <a:pt x="111322" y="24920"/>
                    <a:pt x="111322" y="55661"/>
                  </a:cubicBezTo>
                  <a:close/>
                </a:path>
              </a:pathLst>
            </a:custGeom>
            <a:solidFill>
              <a:srgbClr val="FFFFFF"/>
            </a:solidFill>
            <a:ln w="11590" cap="flat">
              <a:noFill/>
              <a:prstDash val="solid"/>
              <a:miter/>
            </a:ln>
          </p:spPr>
          <p:txBody>
            <a:bodyPr rtlCol="0" anchor="ctr"/>
            <a:lstStyle/>
            <a:p>
              <a:endParaRPr lang="fr-FR"/>
            </a:p>
          </p:txBody>
        </p:sp>
      </p:grpSp>
      <p:grpSp>
        <p:nvGrpSpPr>
          <p:cNvPr id="200" name="Graphique 4">
            <a:extLst>
              <a:ext uri="{FF2B5EF4-FFF2-40B4-BE49-F238E27FC236}">
                <a16:creationId xmlns:a16="http://schemas.microsoft.com/office/drawing/2014/main" id="{6209D383-744A-2742-9C70-FDDD011831EB}"/>
              </a:ext>
            </a:extLst>
          </p:cNvPr>
          <p:cNvGrpSpPr/>
          <p:nvPr userDrawn="1"/>
        </p:nvGrpSpPr>
        <p:grpSpPr>
          <a:xfrm>
            <a:off x="390247" y="4070958"/>
            <a:ext cx="1394276" cy="1394276"/>
            <a:chOff x="551908" y="3037113"/>
            <a:chExt cx="1537631" cy="1537631"/>
          </a:xfrm>
        </p:grpSpPr>
        <p:sp>
          <p:nvSpPr>
            <p:cNvPr id="201" name="Forme libre 200">
              <a:extLst>
                <a:ext uri="{FF2B5EF4-FFF2-40B4-BE49-F238E27FC236}">
                  <a16:creationId xmlns:a16="http://schemas.microsoft.com/office/drawing/2014/main" id="{197D7EC5-25EE-6E4C-9258-0B85D2B56905}"/>
                </a:ext>
              </a:extLst>
            </p:cNvPr>
            <p:cNvSpPr/>
            <p:nvPr/>
          </p:nvSpPr>
          <p:spPr>
            <a:xfrm>
              <a:off x="551908" y="3037113"/>
              <a:ext cx="1537631" cy="1537631"/>
            </a:xfrm>
            <a:custGeom>
              <a:avLst/>
              <a:gdLst>
                <a:gd name="connsiteX0" fmla="*/ 1537632 w 1537631"/>
                <a:gd name="connsiteY0" fmla="*/ 768816 h 1537631"/>
                <a:gd name="connsiteX1" fmla="*/ 768816 w 1537631"/>
                <a:gd name="connsiteY1" fmla="*/ 1537631 h 1537631"/>
                <a:gd name="connsiteX2" fmla="*/ 0 w 1537631"/>
                <a:gd name="connsiteY2" fmla="*/ 768816 h 1537631"/>
                <a:gd name="connsiteX3" fmla="*/ 768816 w 1537631"/>
                <a:gd name="connsiteY3" fmla="*/ 0 h 1537631"/>
                <a:gd name="connsiteX4" fmla="*/ 1537632 w 1537631"/>
                <a:gd name="connsiteY4" fmla="*/ 768816 h 1537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7631" h="1537631">
                  <a:moveTo>
                    <a:pt x="1537632" y="768816"/>
                  </a:moveTo>
                  <a:cubicBezTo>
                    <a:pt x="1537632" y="1193421"/>
                    <a:pt x="1193421" y="1537631"/>
                    <a:pt x="768816" y="1537631"/>
                  </a:cubicBezTo>
                  <a:cubicBezTo>
                    <a:pt x="344211" y="1537631"/>
                    <a:pt x="0" y="1193421"/>
                    <a:pt x="0" y="768816"/>
                  </a:cubicBezTo>
                  <a:cubicBezTo>
                    <a:pt x="0" y="344210"/>
                    <a:pt x="344211" y="0"/>
                    <a:pt x="768816" y="0"/>
                  </a:cubicBezTo>
                  <a:cubicBezTo>
                    <a:pt x="1193421" y="0"/>
                    <a:pt x="1537632" y="344211"/>
                    <a:pt x="1537632" y="768816"/>
                  </a:cubicBezTo>
                  <a:close/>
                </a:path>
              </a:pathLst>
            </a:custGeom>
            <a:solidFill>
              <a:srgbClr val="F9D6CF"/>
            </a:solidFill>
            <a:ln w="11590" cap="flat">
              <a:noFill/>
              <a:prstDash val="solid"/>
              <a:miter/>
            </a:ln>
          </p:spPr>
          <p:txBody>
            <a:bodyPr rtlCol="0" anchor="ctr"/>
            <a:lstStyle/>
            <a:p>
              <a:endParaRPr lang="fr-FR"/>
            </a:p>
          </p:txBody>
        </p:sp>
        <p:sp>
          <p:nvSpPr>
            <p:cNvPr id="202" name="Forme libre 201">
              <a:extLst>
                <a:ext uri="{FF2B5EF4-FFF2-40B4-BE49-F238E27FC236}">
                  <a16:creationId xmlns:a16="http://schemas.microsoft.com/office/drawing/2014/main" id="{584141EE-87CD-DE4A-8721-96CCC4364708}"/>
                </a:ext>
              </a:extLst>
            </p:cNvPr>
            <p:cNvSpPr/>
            <p:nvPr/>
          </p:nvSpPr>
          <p:spPr>
            <a:xfrm>
              <a:off x="760636" y="3245841"/>
              <a:ext cx="1120175" cy="1120175"/>
            </a:xfrm>
            <a:custGeom>
              <a:avLst/>
              <a:gdLst>
                <a:gd name="connsiteX0" fmla="*/ 1120175 w 1120175"/>
                <a:gd name="connsiteY0" fmla="*/ 560087 h 1120175"/>
                <a:gd name="connsiteX1" fmla="*/ 560088 w 1120175"/>
                <a:gd name="connsiteY1" fmla="*/ 1120175 h 1120175"/>
                <a:gd name="connsiteX2" fmla="*/ 0 w 1120175"/>
                <a:gd name="connsiteY2" fmla="*/ 560087 h 1120175"/>
                <a:gd name="connsiteX3" fmla="*/ 560088 w 1120175"/>
                <a:gd name="connsiteY3" fmla="*/ 0 h 1120175"/>
                <a:gd name="connsiteX4" fmla="*/ 1120175 w 1120175"/>
                <a:gd name="connsiteY4" fmla="*/ 560087 h 112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175" h="1120175">
                  <a:moveTo>
                    <a:pt x="1120175" y="560087"/>
                  </a:moveTo>
                  <a:cubicBezTo>
                    <a:pt x="1120175" y="869415"/>
                    <a:pt x="869415" y="1120175"/>
                    <a:pt x="560088" y="1120175"/>
                  </a:cubicBezTo>
                  <a:cubicBezTo>
                    <a:pt x="250760" y="1120175"/>
                    <a:pt x="0" y="869415"/>
                    <a:pt x="0" y="560087"/>
                  </a:cubicBezTo>
                  <a:cubicBezTo>
                    <a:pt x="0" y="250760"/>
                    <a:pt x="250760" y="0"/>
                    <a:pt x="560088" y="0"/>
                  </a:cubicBezTo>
                  <a:cubicBezTo>
                    <a:pt x="869415" y="0"/>
                    <a:pt x="1120175" y="250760"/>
                    <a:pt x="1120175" y="560087"/>
                  </a:cubicBezTo>
                  <a:close/>
                </a:path>
              </a:pathLst>
            </a:custGeom>
            <a:solidFill>
              <a:srgbClr val="ED897F"/>
            </a:solidFill>
            <a:ln w="190870" cap="flat">
              <a:solidFill>
                <a:srgbClr val="FCE5DF"/>
              </a:solidFill>
              <a:prstDash val="solid"/>
              <a:miter/>
            </a:ln>
          </p:spPr>
          <p:txBody>
            <a:bodyPr rtlCol="0" anchor="ctr"/>
            <a:lstStyle/>
            <a:p>
              <a:endParaRPr lang="fr-FR"/>
            </a:p>
          </p:txBody>
        </p:sp>
        <p:sp>
          <p:nvSpPr>
            <p:cNvPr id="203" name="Forme libre 202">
              <a:extLst>
                <a:ext uri="{FF2B5EF4-FFF2-40B4-BE49-F238E27FC236}">
                  <a16:creationId xmlns:a16="http://schemas.microsoft.com/office/drawing/2014/main" id="{D58B91E6-1418-A84B-B631-3CF9E7C5BD7E}"/>
                </a:ext>
              </a:extLst>
            </p:cNvPr>
            <p:cNvSpPr/>
            <p:nvPr/>
          </p:nvSpPr>
          <p:spPr>
            <a:xfrm>
              <a:off x="1225637" y="3710841"/>
              <a:ext cx="190174" cy="190174"/>
            </a:xfrm>
            <a:custGeom>
              <a:avLst/>
              <a:gdLst>
                <a:gd name="connsiteX0" fmla="*/ 190175 w 190174"/>
                <a:gd name="connsiteY0" fmla="*/ 95087 h 190174"/>
                <a:gd name="connsiteX1" fmla="*/ 95087 w 190174"/>
                <a:gd name="connsiteY1" fmla="*/ 190175 h 190174"/>
                <a:gd name="connsiteX2" fmla="*/ 0 w 190174"/>
                <a:gd name="connsiteY2" fmla="*/ 95087 h 190174"/>
                <a:gd name="connsiteX3" fmla="*/ 95087 w 190174"/>
                <a:gd name="connsiteY3" fmla="*/ 0 h 190174"/>
                <a:gd name="connsiteX4" fmla="*/ 190175 w 190174"/>
                <a:gd name="connsiteY4" fmla="*/ 95087 h 190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174" h="190174">
                  <a:moveTo>
                    <a:pt x="190175" y="95087"/>
                  </a:moveTo>
                  <a:cubicBezTo>
                    <a:pt x="190175" y="147603"/>
                    <a:pt x="147603" y="190175"/>
                    <a:pt x="95087" y="190175"/>
                  </a:cubicBezTo>
                  <a:cubicBezTo>
                    <a:pt x="42572" y="190175"/>
                    <a:pt x="0" y="147603"/>
                    <a:pt x="0" y="95087"/>
                  </a:cubicBezTo>
                  <a:cubicBezTo>
                    <a:pt x="0" y="42572"/>
                    <a:pt x="42572" y="0"/>
                    <a:pt x="95087" y="0"/>
                  </a:cubicBezTo>
                  <a:cubicBezTo>
                    <a:pt x="147603" y="0"/>
                    <a:pt x="190175" y="42572"/>
                    <a:pt x="190175" y="95087"/>
                  </a:cubicBezTo>
                  <a:close/>
                </a:path>
              </a:pathLst>
            </a:custGeom>
            <a:solidFill>
              <a:srgbClr val="FFFFFF"/>
            </a:solidFill>
            <a:ln w="11590" cap="flat">
              <a:noFill/>
              <a:prstDash val="solid"/>
              <a:miter/>
            </a:ln>
          </p:spPr>
          <p:txBody>
            <a:bodyPr rtlCol="0" anchor="ctr"/>
            <a:lstStyle/>
            <a:p>
              <a:endParaRPr lang="fr-FR"/>
            </a:p>
          </p:txBody>
        </p:sp>
      </p:grpSp>
      <p:sp>
        <p:nvSpPr>
          <p:cNvPr id="204" name="Graphique 4">
            <a:extLst>
              <a:ext uri="{FF2B5EF4-FFF2-40B4-BE49-F238E27FC236}">
                <a16:creationId xmlns:a16="http://schemas.microsoft.com/office/drawing/2014/main" id="{81A99B34-71B4-F043-B92F-4F20B90C296E}"/>
              </a:ext>
            </a:extLst>
          </p:cNvPr>
          <p:cNvSpPr/>
          <p:nvPr userDrawn="1"/>
        </p:nvSpPr>
        <p:spPr>
          <a:xfrm>
            <a:off x="990531" y="5843772"/>
            <a:ext cx="176650" cy="176650"/>
          </a:xfrm>
          <a:custGeom>
            <a:avLst/>
            <a:gdLst>
              <a:gd name="connsiteX0" fmla="*/ 194813 w 194813"/>
              <a:gd name="connsiteY0" fmla="*/ 97407 h 194813"/>
              <a:gd name="connsiteX1" fmla="*/ 97407 w 194813"/>
              <a:gd name="connsiteY1" fmla="*/ 194813 h 194813"/>
              <a:gd name="connsiteX2" fmla="*/ 0 w 194813"/>
              <a:gd name="connsiteY2" fmla="*/ 97407 h 194813"/>
              <a:gd name="connsiteX3" fmla="*/ 97407 w 194813"/>
              <a:gd name="connsiteY3" fmla="*/ 0 h 194813"/>
              <a:gd name="connsiteX4" fmla="*/ 194813 w 194813"/>
              <a:gd name="connsiteY4" fmla="*/ 97407 h 194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13" h="194813">
                <a:moveTo>
                  <a:pt x="194813" y="97407"/>
                </a:moveTo>
                <a:cubicBezTo>
                  <a:pt x="194813" y="151203"/>
                  <a:pt x="151203" y="194813"/>
                  <a:pt x="97407" y="194813"/>
                </a:cubicBezTo>
                <a:cubicBezTo>
                  <a:pt x="43610" y="194813"/>
                  <a:pt x="0" y="151203"/>
                  <a:pt x="0" y="97407"/>
                </a:cubicBezTo>
                <a:cubicBezTo>
                  <a:pt x="0" y="43610"/>
                  <a:pt x="43610" y="0"/>
                  <a:pt x="97407" y="0"/>
                </a:cubicBezTo>
                <a:cubicBezTo>
                  <a:pt x="151203" y="0"/>
                  <a:pt x="194813" y="43610"/>
                  <a:pt x="194813" y="97407"/>
                </a:cubicBezTo>
                <a:close/>
              </a:path>
            </a:pathLst>
          </a:custGeom>
          <a:solidFill>
            <a:srgbClr val="E76762">
              <a:alpha val="70000"/>
            </a:srgbClr>
          </a:solidFill>
          <a:ln w="56716" cap="flat">
            <a:solidFill>
              <a:srgbClr val="D1E3F7"/>
            </a:solidFill>
            <a:prstDash val="solid"/>
            <a:miter/>
          </a:ln>
        </p:spPr>
        <p:txBody>
          <a:bodyPr rtlCol="0" anchor="ctr"/>
          <a:lstStyle/>
          <a:p>
            <a:endParaRPr lang="fr-FR" dirty="0"/>
          </a:p>
        </p:txBody>
      </p:sp>
      <p:pic>
        <p:nvPicPr>
          <p:cNvPr id="213" name="pasted-image.pdf" descr="pasted-image.pdf">
            <a:extLst>
              <a:ext uri="{FF2B5EF4-FFF2-40B4-BE49-F238E27FC236}">
                <a16:creationId xmlns:a16="http://schemas.microsoft.com/office/drawing/2014/main" id="{B9D447F2-A8D6-6340-A67D-B10DCCFA52DD}"/>
              </a:ext>
            </a:extLst>
          </p:cNvPr>
          <p:cNvPicPr>
            <a:picLocks/>
          </p:cNvPicPr>
          <p:nvPr userDrawn="1"/>
        </p:nvPicPr>
        <p:blipFill>
          <a:blip r:embed="rId2"/>
          <a:stretch>
            <a:fillRect/>
          </a:stretch>
        </p:blipFill>
        <p:spPr>
          <a:xfrm>
            <a:off x="573507" y="3107691"/>
            <a:ext cx="3338293" cy="571321"/>
          </a:xfrm>
          <a:prstGeom prst="rect">
            <a:avLst/>
          </a:prstGeom>
          <a:ln w="12700">
            <a:miter lim="400000"/>
          </a:ln>
        </p:spPr>
      </p:pic>
      <p:grpSp>
        <p:nvGrpSpPr>
          <p:cNvPr id="216" name="Groupe 215">
            <a:extLst>
              <a:ext uri="{FF2B5EF4-FFF2-40B4-BE49-F238E27FC236}">
                <a16:creationId xmlns:a16="http://schemas.microsoft.com/office/drawing/2014/main" id="{26704859-6962-D945-9C48-6C252549EA06}"/>
              </a:ext>
            </a:extLst>
          </p:cNvPr>
          <p:cNvGrpSpPr/>
          <p:nvPr userDrawn="1"/>
        </p:nvGrpSpPr>
        <p:grpSpPr>
          <a:xfrm>
            <a:off x="369615" y="-163950"/>
            <a:ext cx="3085093" cy="3085093"/>
            <a:chOff x="1760507" y="447221"/>
            <a:chExt cx="2124389" cy="2124389"/>
          </a:xfrm>
        </p:grpSpPr>
        <p:sp>
          <p:nvSpPr>
            <p:cNvPr id="217" name="Graphique 4">
              <a:extLst>
                <a:ext uri="{FF2B5EF4-FFF2-40B4-BE49-F238E27FC236}">
                  <a16:creationId xmlns:a16="http://schemas.microsoft.com/office/drawing/2014/main" id="{CDCA8E90-BC0D-114E-81A9-B9C6F4F8B694}"/>
                </a:ext>
              </a:extLst>
            </p:cNvPr>
            <p:cNvSpPr/>
            <p:nvPr/>
          </p:nvSpPr>
          <p:spPr>
            <a:xfrm>
              <a:off x="1760507" y="447221"/>
              <a:ext cx="2124389" cy="2124389"/>
            </a:xfrm>
            <a:custGeom>
              <a:avLst/>
              <a:gdLst>
                <a:gd name="connsiteX0" fmla="*/ 2124390 w 2124389"/>
                <a:gd name="connsiteY0" fmla="*/ 1062195 h 2124389"/>
                <a:gd name="connsiteX1" fmla="*/ 1062195 w 2124389"/>
                <a:gd name="connsiteY1" fmla="*/ 2124390 h 2124389"/>
                <a:gd name="connsiteX2" fmla="*/ 0 w 2124389"/>
                <a:gd name="connsiteY2" fmla="*/ 1062195 h 2124389"/>
                <a:gd name="connsiteX3" fmla="*/ 1062195 w 2124389"/>
                <a:gd name="connsiteY3" fmla="*/ 0 h 2124389"/>
                <a:gd name="connsiteX4" fmla="*/ 2124390 w 2124389"/>
                <a:gd name="connsiteY4" fmla="*/ 1062195 h 2124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4389" h="2124389">
                  <a:moveTo>
                    <a:pt x="2124390" y="1062195"/>
                  </a:moveTo>
                  <a:cubicBezTo>
                    <a:pt x="2124390" y="1648829"/>
                    <a:pt x="1648829" y="2124390"/>
                    <a:pt x="1062195" y="2124390"/>
                  </a:cubicBezTo>
                  <a:cubicBezTo>
                    <a:pt x="475561" y="2124390"/>
                    <a:pt x="0" y="1648829"/>
                    <a:pt x="0" y="1062195"/>
                  </a:cubicBezTo>
                  <a:cubicBezTo>
                    <a:pt x="0" y="475561"/>
                    <a:pt x="475561" y="0"/>
                    <a:pt x="1062195" y="0"/>
                  </a:cubicBezTo>
                  <a:cubicBezTo>
                    <a:pt x="1648829" y="0"/>
                    <a:pt x="2124390" y="475561"/>
                    <a:pt x="2124390" y="1062195"/>
                  </a:cubicBezTo>
                  <a:close/>
                </a:path>
              </a:pathLst>
            </a:custGeom>
            <a:solidFill>
              <a:srgbClr val="F7CBC2">
                <a:alpha val="41000"/>
              </a:srgbClr>
            </a:solidFill>
            <a:ln w="8104" cap="flat">
              <a:solidFill>
                <a:srgbClr val="FFFFFF">
                  <a:alpha val="20000"/>
                </a:srgbClr>
              </a:solidFill>
              <a:prstDash val="solid"/>
              <a:miter/>
            </a:ln>
          </p:spPr>
          <p:txBody>
            <a:bodyPr rtlCol="0" anchor="ctr"/>
            <a:lstStyle/>
            <a:p>
              <a:endParaRPr lang="fr-FR" dirty="0"/>
            </a:p>
          </p:txBody>
        </p:sp>
        <p:sp>
          <p:nvSpPr>
            <p:cNvPr id="218" name="Graphique 4">
              <a:extLst>
                <a:ext uri="{FF2B5EF4-FFF2-40B4-BE49-F238E27FC236}">
                  <a16:creationId xmlns:a16="http://schemas.microsoft.com/office/drawing/2014/main" id="{574D7800-A293-C541-BE57-6C27F28D17F7}"/>
                </a:ext>
              </a:extLst>
            </p:cNvPr>
            <p:cNvSpPr/>
            <p:nvPr/>
          </p:nvSpPr>
          <p:spPr>
            <a:xfrm>
              <a:off x="2271891" y="958605"/>
              <a:ext cx="1101621" cy="1101621"/>
            </a:xfrm>
            <a:custGeom>
              <a:avLst/>
              <a:gdLst>
                <a:gd name="connsiteX0" fmla="*/ 1101621 w 1101621"/>
                <a:gd name="connsiteY0" fmla="*/ 550811 h 1101621"/>
                <a:gd name="connsiteX1" fmla="*/ 550811 w 1101621"/>
                <a:gd name="connsiteY1" fmla="*/ 1101622 h 1101621"/>
                <a:gd name="connsiteX2" fmla="*/ 0 w 1101621"/>
                <a:gd name="connsiteY2" fmla="*/ 550811 h 1101621"/>
                <a:gd name="connsiteX3" fmla="*/ 550811 w 1101621"/>
                <a:gd name="connsiteY3" fmla="*/ 0 h 1101621"/>
                <a:gd name="connsiteX4" fmla="*/ 1101621 w 1101621"/>
                <a:gd name="connsiteY4" fmla="*/ 550811 h 1101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1621" h="1101621">
                  <a:moveTo>
                    <a:pt x="1101621" y="550811"/>
                  </a:moveTo>
                  <a:cubicBezTo>
                    <a:pt x="1101621" y="855015"/>
                    <a:pt x="855015" y="1101622"/>
                    <a:pt x="550811" y="1101622"/>
                  </a:cubicBezTo>
                  <a:cubicBezTo>
                    <a:pt x="246606" y="1101622"/>
                    <a:pt x="0" y="855015"/>
                    <a:pt x="0" y="550811"/>
                  </a:cubicBezTo>
                  <a:cubicBezTo>
                    <a:pt x="0" y="246606"/>
                    <a:pt x="246606" y="0"/>
                    <a:pt x="550811" y="0"/>
                  </a:cubicBezTo>
                  <a:cubicBezTo>
                    <a:pt x="855015" y="0"/>
                    <a:pt x="1101621" y="246606"/>
                    <a:pt x="1101621" y="550811"/>
                  </a:cubicBezTo>
                  <a:close/>
                </a:path>
              </a:pathLst>
            </a:custGeom>
            <a:solidFill>
              <a:srgbClr val="FCEAE5"/>
            </a:solidFill>
            <a:ln w="122629" cap="flat">
              <a:solidFill>
                <a:srgbClr val="FFFFFF"/>
              </a:solidFill>
              <a:prstDash val="solid"/>
              <a:miter/>
            </a:ln>
          </p:spPr>
          <p:txBody>
            <a:bodyPr rtlCol="0" anchor="ctr"/>
            <a:lstStyle/>
            <a:p>
              <a:endParaRPr lang="fr-FR"/>
            </a:p>
          </p:txBody>
        </p:sp>
      </p:grpSp>
      <p:sp>
        <p:nvSpPr>
          <p:cNvPr id="214" name="Forme libre : forme 8">
            <a:extLst>
              <a:ext uri="{FF2B5EF4-FFF2-40B4-BE49-F238E27FC236}">
                <a16:creationId xmlns:a16="http://schemas.microsoft.com/office/drawing/2014/main" id="{021B1888-193F-7643-B62B-381534873E3B}"/>
              </a:ext>
            </a:extLst>
          </p:cNvPr>
          <p:cNvSpPr/>
          <p:nvPr userDrawn="1"/>
        </p:nvSpPr>
        <p:spPr>
          <a:xfrm flipH="1">
            <a:off x="11922000" y="3107691"/>
            <a:ext cx="270000" cy="538480"/>
          </a:xfrm>
          <a:custGeom>
            <a:avLst/>
            <a:gdLst>
              <a:gd name="connsiteX0" fmla="*/ 0 w 270000"/>
              <a:gd name="connsiteY0" fmla="*/ 0 h 538480"/>
              <a:gd name="connsiteX1" fmla="*/ 270000 w 270000"/>
              <a:gd name="connsiteY1" fmla="*/ 269240 h 538480"/>
              <a:gd name="connsiteX2" fmla="*/ 0 w 270000"/>
              <a:gd name="connsiteY2" fmla="*/ 538480 h 538480"/>
            </a:gdLst>
            <a:ahLst/>
            <a:cxnLst>
              <a:cxn ang="0">
                <a:pos x="connsiteX0" y="connsiteY0"/>
              </a:cxn>
              <a:cxn ang="0">
                <a:pos x="connsiteX1" y="connsiteY1"/>
              </a:cxn>
              <a:cxn ang="0">
                <a:pos x="connsiteX2" y="connsiteY2"/>
              </a:cxn>
            </a:cxnLst>
            <a:rect l="l" t="t" r="r" b="b"/>
            <a:pathLst>
              <a:path w="270000" h="538480">
                <a:moveTo>
                  <a:pt x="0" y="0"/>
                </a:moveTo>
                <a:cubicBezTo>
                  <a:pt x="149117" y="0"/>
                  <a:pt x="270000" y="120543"/>
                  <a:pt x="270000" y="269240"/>
                </a:cubicBezTo>
                <a:cubicBezTo>
                  <a:pt x="270000" y="417937"/>
                  <a:pt x="149117" y="538480"/>
                  <a:pt x="0" y="538480"/>
                </a:cubicBezTo>
                <a:close/>
              </a:path>
            </a:pathLst>
          </a:custGeom>
          <a:solidFill>
            <a:schemeClr val="tx1"/>
          </a:solidFill>
          <a:ln w="12700">
            <a:miter lim="400000"/>
          </a:ln>
        </p:spPr>
        <p:txBody>
          <a:bodyPr wrap="square" lIns="19050" tIns="19050" rIns="19050" bIns="19050" anchor="ctr">
            <a:noAutofit/>
          </a:bodyPr>
          <a:lstStyle/>
          <a:p>
            <a:pPr algn="ctr">
              <a:defRPr sz="3200" b="0">
                <a:solidFill>
                  <a:srgbClr val="000000"/>
                </a:solidFill>
                <a:latin typeface="Helvetica Neue Medium"/>
                <a:ea typeface="Helvetica Neue Medium"/>
                <a:cs typeface="Helvetica Neue Medium"/>
                <a:sym typeface="Helvetica Neue Medium"/>
              </a:defRPr>
            </a:pPr>
            <a:endParaRPr lang="fr-FR" sz="1200" dirty="0">
              <a:solidFill>
                <a:schemeClr val="tx2"/>
              </a:solidFill>
            </a:endParaRPr>
          </a:p>
        </p:txBody>
      </p:sp>
      <p:sp>
        <p:nvSpPr>
          <p:cNvPr id="215" name="Forme libre : forme 8">
            <a:extLst>
              <a:ext uri="{FF2B5EF4-FFF2-40B4-BE49-F238E27FC236}">
                <a16:creationId xmlns:a16="http://schemas.microsoft.com/office/drawing/2014/main" id="{86294E23-CADB-2A46-B4A9-35B5B3FCE2F5}"/>
              </a:ext>
            </a:extLst>
          </p:cNvPr>
          <p:cNvSpPr/>
          <p:nvPr userDrawn="1"/>
        </p:nvSpPr>
        <p:spPr>
          <a:xfrm>
            <a:off x="0" y="3107691"/>
            <a:ext cx="270000" cy="538480"/>
          </a:xfrm>
          <a:custGeom>
            <a:avLst/>
            <a:gdLst>
              <a:gd name="connsiteX0" fmla="*/ 0 w 270000"/>
              <a:gd name="connsiteY0" fmla="*/ 0 h 538480"/>
              <a:gd name="connsiteX1" fmla="*/ 270000 w 270000"/>
              <a:gd name="connsiteY1" fmla="*/ 269240 h 538480"/>
              <a:gd name="connsiteX2" fmla="*/ 0 w 270000"/>
              <a:gd name="connsiteY2" fmla="*/ 538480 h 538480"/>
            </a:gdLst>
            <a:ahLst/>
            <a:cxnLst>
              <a:cxn ang="0">
                <a:pos x="connsiteX0" y="connsiteY0"/>
              </a:cxn>
              <a:cxn ang="0">
                <a:pos x="connsiteX1" y="connsiteY1"/>
              </a:cxn>
              <a:cxn ang="0">
                <a:pos x="connsiteX2" y="connsiteY2"/>
              </a:cxn>
            </a:cxnLst>
            <a:rect l="l" t="t" r="r" b="b"/>
            <a:pathLst>
              <a:path w="270000" h="538480">
                <a:moveTo>
                  <a:pt x="0" y="0"/>
                </a:moveTo>
                <a:cubicBezTo>
                  <a:pt x="149117" y="0"/>
                  <a:pt x="270000" y="120543"/>
                  <a:pt x="270000" y="269240"/>
                </a:cubicBezTo>
                <a:cubicBezTo>
                  <a:pt x="270000" y="417937"/>
                  <a:pt x="149117" y="538480"/>
                  <a:pt x="0" y="538480"/>
                </a:cubicBezTo>
                <a:close/>
              </a:path>
            </a:pathLst>
          </a:custGeom>
          <a:solidFill>
            <a:schemeClr val="tx1"/>
          </a:solidFill>
          <a:ln w="12700">
            <a:miter lim="400000"/>
          </a:ln>
        </p:spPr>
        <p:txBody>
          <a:bodyPr wrap="square" lIns="19050" tIns="19050" rIns="19050" bIns="19050" anchor="ctr">
            <a:noAutofit/>
          </a:bodyPr>
          <a:lstStyle/>
          <a:p>
            <a:pPr algn="ctr">
              <a:defRPr sz="3200" b="0">
                <a:solidFill>
                  <a:srgbClr val="000000"/>
                </a:solidFill>
                <a:latin typeface="Helvetica Neue Medium"/>
                <a:ea typeface="Helvetica Neue Medium"/>
                <a:cs typeface="Helvetica Neue Medium"/>
                <a:sym typeface="Helvetica Neue Medium"/>
              </a:defRPr>
            </a:pPr>
            <a:endParaRPr lang="fr-FR" sz="1200" dirty="0">
              <a:solidFill>
                <a:schemeClr val="tx2"/>
              </a:solidFill>
            </a:endParaRPr>
          </a:p>
        </p:txBody>
      </p:sp>
      <p:grpSp>
        <p:nvGrpSpPr>
          <p:cNvPr id="2" name="Groupe 1">
            <a:extLst>
              <a:ext uri="{FF2B5EF4-FFF2-40B4-BE49-F238E27FC236}">
                <a16:creationId xmlns:a16="http://schemas.microsoft.com/office/drawing/2014/main" id="{741EF3CE-AC70-FA4E-8437-8A47B30CA82B}"/>
              </a:ext>
            </a:extLst>
          </p:cNvPr>
          <p:cNvGrpSpPr/>
          <p:nvPr userDrawn="1"/>
        </p:nvGrpSpPr>
        <p:grpSpPr>
          <a:xfrm>
            <a:off x="80040" y="633112"/>
            <a:ext cx="4696796" cy="2224922"/>
            <a:chOff x="80040" y="633112"/>
            <a:chExt cx="4696796" cy="2224922"/>
          </a:xfrm>
        </p:grpSpPr>
        <p:sp>
          <p:nvSpPr>
            <p:cNvPr id="168" name="Graphique 4">
              <a:extLst>
                <a:ext uri="{FF2B5EF4-FFF2-40B4-BE49-F238E27FC236}">
                  <a16:creationId xmlns:a16="http://schemas.microsoft.com/office/drawing/2014/main" id="{7DF00283-1983-EF45-A99E-6BD6B50FC82E}"/>
                </a:ext>
              </a:extLst>
            </p:cNvPr>
            <p:cNvSpPr/>
            <p:nvPr userDrawn="1"/>
          </p:nvSpPr>
          <p:spPr>
            <a:xfrm>
              <a:off x="415761" y="2716563"/>
              <a:ext cx="141471" cy="141471"/>
            </a:xfrm>
            <a:custGeom>
              <a:avLst/>
              <a:gdLst>
                <a:gd name="connsiteX0" fmla="*/ 141471 w 141471"/>
                <a:gd name="connsiteY0" fmla="*/ 70736 h 141471"/>
                <a:gd name="connsiteX1" fmla="*/ 70736 w 141471"/>
                <a:gd name="connsiteY1" fmla="*/ 141471 h 141471"/>
                <a:gd name="connsiteX2" fmla="*/ 0 w 141471"/>
                <a:gd name="connsiteY2" fmla="*/ 70736 h 141471"/>
                <a:gd name="connsiteX3" fmla="*/ 70736 w 141471"/>
                <a:gd name="connsiteY3" fmla="*/ 0 h 141471"/>
                <a:gd name="connsiteX4" fmla="*/ 141471 w 141471"/>
                <a:gd name="connsiteY4" fmla="*/ 70736 h 141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471" h="141471">
                  <a:moveTo>
                    <a:pt x="141471" y="70736"/>
                  </a:moveTo>
                  <a:cubicBezTo>
                    <a:pt x="141471" y="109802"/>
                    <a:pt x="109802" y="141471"/>
                    <a:pt x="70736" y="141471"/>
                  </a:cubicBezTo>
                  <a:cubicBezTo>
                    <a:pt x="31669" y="141471"/>
                    <a:pt x="0" y="109802"/>
                    <a:pt x="0" y="70736"/>
                  </a:cubicBezTo>
                  <a:cubicBezTo>
                    <a:pt x="0" y="31669"/>
                    <a:pt x="31669" y="0"/>
                    <a:pt x="70736" y="0"/>
                  </a:cubicBezTo>
                  <a:cubicBezTo>
                    <a:pt x="109802" y="0"/>
                    <a:pt x="141471" y="31669"/>
                    <a:pt x="141471" y="70736"/>
                  </a:cubicBezTo>
                  <a:close/>
                </a:path>
              </a:pathLst>
            </a:custGeom>
            <a:solidFill>
              <a:srgbClr val="91D3EC">
                <a:alpha val="70000"/>
              </a:srgbClr>
            </a:solidFill>
            <a:ln w="11590" cap="flat">
              <a:noFill/>
              <a:prstDash val="solid"/>
              <a:miter/>
            </a:ln>
          </p:spPr>
          <p:txBody>
            <a:bodyPr rtlCol="0" anchor="ctr"/>
            <a:lstStyle/>
            <a:p>
              <a:endParaRPr lang="fr-FR" dirty="0"/>
            </a:p>
          </p:txBody>
        </p:sp>
        <p:grpSp>
          <p:nvGrpSpPr>
            <p:cNvPr id="205" name="Graphique 4">
              <a:extLst>
                <a:ext uri="{FF2B5EF4-FFF2-40B4-BE49-F238E27FC236}">
                  <a16:creationId xmlns:a16="http://schemas.microsoft.com/office/drawing/2014/main" id="{5EF60E5E-285A-524F-8FF5-6B38A02D935E}"/>
                </a:ext>
              </a:extLst>
            </p:cNvPr>
            <p:cNvGrpSpPr/>
            <p:nvPr userDrawn="1"/>
          </p:nvGrpSpPr>
          <p:grpSpPr>
            <a:xfrm>
              <a:off x="4336188" y="2275915"/>
              <a:ext cx="440648" cy="440648"/>
              <a:chOff x="4678930" y="1774306"/>
              <a:chExt cx="440648" cy="440648"/>
            </a:xfrm>
          </p:grpSpPr>
          <p:sp>
            <p:nvSpPr>
              <p:cNvPr id="206" name="Forme libre 205">
                <a:extLst>
                  <a:ext uri="{FF2B5EF4-FFF2-40B4-BE49-F238E27FC236}">
                    <a16:creationId xmlns:a16="http://schemas.microsoft.com/office/drawing/2014/main" id="{CB3FC57C-FC0C-044B-A2D2-B8D7E97F0228}"/>
                  </a:ext>
                </a:extLst>
              </p:cNvPr>
              <p:cNvSpPr/>
              <p:nvPr/>
            </p:nvSpPr>
            <p:spPr>
              <a:xfrm>
                <a:off x="4678930" y="1774306"/>
                <a:ext cx="440648" cy="440648"/>
              </a:xfrm>
              <a:custGeom>
                <a:avLst/>
                <a:gdLst>
                  <a:gd name="connsiteX0" fmla="*/ 440648 w 440648"/>
                  <a:gd name="connsiteY0" fmla="*/ 220324 h 440648"/>
                  <a:gd name="connsiteX1" fmla="*/ 220324 w 440648"/>
                  <a:gd name="connsiteY1" fmla="*/ 440649 h 440648"/>
                  <a:gd name="connsiteX2" fmla="*/ 0 w 440648"/>
                  <a:gd name="connsiteY2" fmla="*/ 220324 h 440648"/>
                  <a:gd name="connsiteX3" fmla="*/ 220324 w 440648"/>
                  <a:gd name="connsiteY3" fmla="*/ 0 h 440648"/>
                  <a:gd name="connsiteX4" fmla="*/ 440648 w 440648"/>
                  <a:gd name="connsiteY4" fmla="*/ 220324 h 4406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648" h="440648">
                    <a:moveTo>
                      <a:pt x="440648" y="220324"/>
                    </a:moveTo>
                    <a:cubicBezTo>
                      <a:pt x="440648" y="342006"/>
                      <a:pt x="342006" y="440649"/>
                      <a:pt x="220324" y="440649"/>
                    </a:cubicBezTo>
                    <a:cubicBezTo>
                      <a:pt x="98642" y="440649"/>
                      <a:pt x="0" y="342006"/>
                      <a:pt x="0" y="220324"/>
                    </a:cubicBezTo>
                    <a:cubicBezTo>
                      <a:pt x="0" y="98643"/>
                      <a:pt x="98642" y="0"/>
                      <a:pt x="220324" y="0"/>
                    </a:cubicBezTo>
                    <a:cubicBezTo>
                      <a:pt x="342006" y="0"/>
                      <a:pt x="440648" y="98643"/>
                      <a:pt x="440648" y="220324"/>
                    </a:cubicBezTo>
                    <a:close/>
                  </a:path>
                </a:pathLst>
              </a:custGeom>
              <a:solidFill>
                <a:srgbClr val="E76662"/>
              </a:solidFill>
              <a:ln w="11590" cap="flat">
                <a:noFill/>
                <a:prstDash val="solid"/>
                <a:miter/>
              </a:ln>
            </p:spPr>
            <p:txBody>
              <a:bodyPr rtlCol="0" anchor="ctr"/>
              <a:lstStyle/>
              <a:p>
                <a:endParaRPr lang="fr-FR" dirty="0"/>
              </a:p>
            </p:txBody>
          </p:sp>
          <p:sp>
            <p:nvSpPr>
              <p:cNvPr id="207" name="Forme libre 206">
                <a:extLst>
                  <a:ext uri="{FF2B5EF4-FFF2-40B4-BE49-F238E27FC236}">
                    <a16:creationId xmlns:a16="http://schemas.microsoft.com/office/drawing/2014/main" id="{2AE76E7B-FBD8-694F-B75D-3AB2E7223748}"/>
                  </a:ext>
                </a:extLst>
              </p:cNvPr>
              <p:cNvSpPr/>
              <p:nvPr/>
            </p:nvSpPr>
            <p:spPr>
              <a:xfrm>
                <a:off x="4828519" y="1923895"/>
                <a:ext cx="141471" cy="141471"/>
              </a:xfrm>
              <a:custGeom>
                <a:avLst/>
                <a:gdLst>
                  <a:gd name="connsiteX0" fmla="*/ 141471 w 141471"/>
                  <a:gd name="connsiteY0" fmla="*/ 70736 h 141471"/>
                  <a:gd name="connsiteX1" fmla="*/ 70736 w 141471"/>
                  <a:gd name="connsiteY1" fmla="*/ 141472 h 141471"/>
                  <a:gd name="connsiteX2" fmla="*/ 0 w 141471"/>
                  <a:gd name="connsiteY2" fmla="*/ 70736 h 141471"/>
                  <a:gd name="connsiteX3" fmla="*/ 70736 w 141471"/>
                  <a:gd name="connsiteY3" fmla="*/ 0 h 141471"/>
                  <a:gd name="connsiteX4" fmla="*/ 141471 w 141471"/>
                  <a:gd name="connsiteY4" fmla="*/ 70736 h 141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471" h="141471">
                    <a:moveTo>
                      <a:pt x="141471" y="70736"/>
                    </a:moveTo>
                    <a:cubicBezTo>
                      <a:pt x="141471" y="109802"/>
                      <a:pt x="109802" y="141472"/>
                      <a:pt x="70736" y="141472"/>
                    </a:cubicBezTo>
                    <a:cubicBezTo>
                      <a:pt x="31669" y="141472"/>
                      <a:pt x="0" y="109802"/>
                      <a:pt x="0" y="70736"/>
                    </a:cubicBezTo>
                    <a:cubicBezTo>
                      <a:pt x="0" y="31669"/>
                      <a:pt x="31669" y="0"/>
                      <a:pt x="70736" y="0"/>
                    </a:cubicBezTo>
                    <a:cubicBezTo>
                      <a:pt x="109802" y="0"/>
                      <a:pt x="141471" y="31669"/>
                      <a:pt x="141471" y="70736"/>
                    </a:cubicBezTo>
                    <a:close/>
                  </a:path>
                </a:pathLst>
              </a:custGeom>
              <a:solidFill>
                <a:srgbClr val="FFFFFF">
                  <a:alpha val="70000"/>
                </a:srgbClr>
              </a:solidFill>
              <a:ln w="11590" cap="flat">
                <a:noFill/>
                <a:prstDash val="solid"/>
                <a:miter/>
              </a:ln>
            </p:spPr>
            <p:txBody>
              <a:bodyPr rtlCol="0" anchor="ctr"/>
              <a:lstStyle/>
              <a:p>
                <a:endParaRPr lang="fr-FR"/>
              </a:p>
            </p:txBody>
          </p:sp>
        </p:grpSp>
        <p:grpSp>
          <p:nvGrpSpPr>
            <p:cNvPr id="219" name="Groupe 218">
              <a:extLst>
                <a:ext uri="{FF2B5EF4-FFF2-40B4-BE49-F238E27FC236}">
                  <a16:creationId xmlns:a16="http://schemas.microsoft.com/office/drawing/2014/main" id="{A0CE7570-FACC-4D47-9DAB-25D32D2A7D99}"/>
                </a:ext>
              </a:extLst>
            </p:cNvPr>
            <p:cNvGrpSpPr/>
            <p:nvPr userDrawn="1"/>
          </p:nvGrpSpPr>
          <p:grpSpPr>
            <a:xfrm>
              <a:off x="80040" y="1185070"/>
              <a:ext cx="1682886" cy="773775"/>
              <a:chOff x="80040" y="1185070"/>
              <a:chExt cx="1682886" cy="773775"/>
            </a:xfrm>
          </p:grpSpPr>
          <p:sp>
            <p:nvSpPr>
              <p:cNvPr id="220" name="Graphique 4">
                <a:extLst>
                  <a:ext uri="{FF2B5EF4-FFF2-40B4-BE49-F238E27FC236}">
                    <a16:creationId xmlns:a16="http://schemas.microsoft.com/office/drawing/2014/main" id="{97A9C569-BD3D-4947-897F-4D1849B9C2B4}"/>
                  </a:ext>
                </a:extLst>
              </p:cNvPr>
              <p:cNvSpPr/>
              <p:nvPr/>
            </p:nvSpPr>
            <p:spPr>
              <a:xfrm>
                <a:off x="106520" y="1185070"/>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21" name="Graphique 4">
                <a:extLst>
                  <a:ext uri="{FF2B5EF4-FFF2-40B4-BE49-F238E27FC236}">
                    <a16:creationId xmlns:a16="http://schemas.microsoft.com/office/drawing/2014/main" id="{9B43F795-15BA-F040-878F-346FAFF5A907}"/>
                  </a:ext>
                </a:extLst>
              </p:cNvPr>
              <p:cNvSpPr/>
              <p:nvPr/>
            </p:nvSpPr>
            <p:spPr>
              <a:xfrm>
                <a:off x="336003" y="1185070"/>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22" name="Graphique 4">
                <a:extLst>
                  <a:ext uri="{FF2B5EF4-FFF2-40B4-BE49-F238E27FC236}">
                    <a16:creationId xmlns:a16="http://schemas.microsoft.com/office/drawing/2014/main" id="{C7A82606-5E2A-8340-A4F8-2BCC5A71988D}"/>
                  </a:ext>
                </a:extLst>
              </p:cNvPr>
              <p:cNvSpPr/>
              <p:nvPr/>
            </p:nvSpPr>
            <p:spPr>
              <a:xfrm>
                <a:off x="565488" y="1185070"/>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23" name="Graphique 4">
                <a:extLst>
                  <a:ext uri="{FF2B5EF4-FFF2-40B4-BE49-F238E27FC236}">
                    <a16:creationId xmlns:a16="http://schemas.microsoft.com/office/drawing/2014/main" id="{B217E7C4-C460-8A41-ABB2-DDF476D2A1E6}"/>
                  </a:ext>
                </a:extLst>
              </p:cNvPr>
              <p:cNvSpPr/>
              <p:nvPr/>
            </p:nvSpPr>
            <p:spPr>
              <a:xfrm>
                <a:off x="793502" y="1185070"/>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24" name="Graphique 4">
                <a:extLst>
                  <a:ext uri="{FF2B5EF4-FFF2-40B4-BE49-F238E27FC236}">
                    <a16:creationId xmlns:a16="http://schemas.microsoft.com/office/drawing/2014/main" id="{514B50E1-57D4-7544-A697-75197C878E2C}"/>
                  </a:ext>
                </a:extLst>
              </p:cNvPr>
              <p:cNvSpPr/>
              <p:nvPr/>
            </p:nvSpPr>
            <p:spPr>
              <a:xfrm>
                <a:off x="1022986" y="1185070"/>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0" y="41746"/>
                      <a:pt x="20873" y="41746"/>
                    </a:cubicBezTo>
                    <a:cubicBezTo>
                      <a:pt x="9345" y="41746"/>
                      <a:pt x="0" y="32401"/>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25" name="Graphique 4">
                <a:extLst>
                  <a:ext uri="{FF2B5EF4-FFF2-40B4-BE49-F238E27FC236}">
                    <a16:creationId xmlns:a16="http://schemas.microsoft.com/office/drawing/2014/main" id="{56D52929-D52B-2D4B-9CF3-C8C81653FD9A}"/>
                  </a:ext>
                </a:extLst>
              </p:cNvPr>
              <p:cNvSpPr/>
              <p:nvPr/>
            </p:nvSpPr>
            <p:spPr>
              <a:xfrm>
                <a:off x="1252471" y="1185070"/>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26" name="Graphique 4">
                <a:extLst>
                  <a:ext uri="{FF2B5EF4-FFF2-40B4-BE49-F238E27FC236}">
                    <a16:creationId xmlns:a16="http://schemas.microsoft.com/office/drawing/2014/main" id="{D1AF8E6B-DA18-7142-A7FB-099A21BAF3C7}"/>
                  </a:ext>
                </a:extLst>
              </p:cNvPr>
              <p:cNvSpPr/>
              <p:nvPr/>
            </p:nvSpPr>
            <p:spPr>
              <a:xfrm>
                <a:off x="1480484" y="1185070"/>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27" name="Graphique 4">
                <a:extLst>
                  <a:ext uri="{FF2B5EF4-FFF2-40B4-BE49-F238E27FC236}">
                    <a16:creationId xmlns:a16="http://schemas.microsoft.com/office/drawing/2014/main" id="{993F08FB-2661-9343-97AB-2E98D93A5429}"/>
                  </a:ext>
                </a:extLst>
              </p:cNvPr>
              <p:cNvSpPr/>
              <p:nvPr/>
            </p:nvSpPr>
            <p:spPr>
              <a:xfrm>
                <a:off x="1709969" y="1185070"/>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0" y="41746"/>
                      <a:pt x="20873" y="41746"/>
                    </a:cubicBezTo>
                    <a:cubicBezTo>
                      <a:pt x="9345" y="41746"/>
                      <a:pt x="0" y="32401"/>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28" name="Graphique 4">
                <a:extLst>
                  <a:ext uri="{FF2B5EF4-FFF2-40B4-BE49-F238E27FC236}">
                    <a16:creationId xmlns:a16="http://schemas.microsoft.com/office/drawing/2014/main" id="{54AF3D53-A333-2E41-8338-C7970B28725A}"/>
                  </a:ext>
                </a:extLst>
              </p:cNvPr>
              <p:cNvSpPr/>
              <p:nvPr/>
            </p:nvSpPr>
            <p:spPr>
              <a:xfrm>
                <a:off x="97693" y="1424852"/>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29" name="Graphique 4">
                <a:extLst>
                  <a:ext uri="{FF2B5EF4-FFF2-40B4-BE49-F238E27FC236}">
                    <a16:creationId xmlns:a16="http://schemas.microsoft.com/office/drawing/2014/main" id="{9D8B3473-5F22-7646-88C6-0E1605376D96}"/>
                  </a:ext>
                </a:extLst>
              </p:cNvPr>
              <p:cNvSpPr/>
              <p:nvPr/>
            </p:nvSpPr>
            <p:spPr>
              <a:xfrm>
                <a:off x="327178" y="1424852"/>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30" name="Graphique 4">
                <a:extLst>
                  <a:ext uri="{FF2B5EF4-FFF2-40B4-BE49-F238E27FC236}">
                    <a16:creationId xmlns:a16="http://schemas.microsoft.com/office/drawing/2014/main" id="{2AE65EEC-FE07-574A-926F-5FA7C60A07D0}"/>
                  </a:ext>
                </a:extLst>
              </p:cNvPr>
              <p:cNvSpPr/>
              <p:nvPr/>
            </p:nvSpPr>
            <p:spPr>
              <a:xfrm>
                <a:off x="555191" y="1424852"/>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31" name="Graphique 4">
                <a:extLst>
                  <a:ext uri="{FF2B5EF4-FFF2-40B4-BE49-F238E27FC236}">
                    <a16:creationId xmlns:a16="http://schemas.microsoft.com/office/drawing/2014/main" id="{F210BB89-5A03-1545-8F09-67C2830384FA}"/>
                  </a:ext>
                </a:extLst>
              </p:cNvPr>
              <p:cNvSpPr/>
              <p:nvPr/>
            </p:nvSpPr>
            <p:spPr>
              <a:xfrm>
                <a:off x="784676" y="1424852"/>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32" name="Graphique 4">
                <a:extLst>
                  <a:ext uri="{FF2B5EF4-FFF2-40B4-BE49-F238E27FC236}">
                    <a16:creationId xmlns:a16="http://schemas.microsoft.com/office/drawing/2014/main" id="{25334B97-ECDD-5C4A-9EA6-04ADDCDC15ED}"/>
                  </a:ext>
                </a:extLst>
              </p:cNvPr>
              <p:cNvSpPr/>
              <p:nvPr/>
            </p:nvSpPr>
            <p:spPr>
              <a:xfrm>
                <a:off x="1014160" y="1424852"/>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33" name="Graphique 4">
                <a:extLst>
                  <a:ext uri="{FF2B5EF4-FFF2-40B4-BE49-F238E27FC236}">
                    <a16:creationId xmlns:a16="http://schemas.microsoft.com/office/drawing/2014/main" id="{3C003B3D-99CE-4249-A60D-AE1AC9F6AB4D}"/>
                  </a:ext>
                </a:extLst>
              </p:cNvPr>
              <p:cNvSpPr/>
              <p:nvPr/>
            </p:nvSpPr>
            <p:spPr>
              <a:xfrm>
                <a:off x="1243646" y="1424852"/>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0" y="41746"/>
                      <a:pt x="20873" y="41746"/>
                    </a:cubicBezTo>
                    <a:cubicBezTo>
                      <a:pt x="9345" y="41746"/>
                      <a:pt x="0" y="32401"/>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34" name="Graphique 4">
                <a:extLst>
                  <a:ext uri="{FF2B5EF4-FFF2-40B4-BE49-F238E27FC236}">
                    <a16:creationId xmlns:a16="http://schemas.microsoft.com/office/drawing/2014/main" id="{80B32389-F7CB-E447-A8FD-FECB73521AE1}"/>
                  </a:ext>
                </a:extLst>
              </p:cNvPr>
              <p:cNvSpPr/>
              <p:nvPr/>
            </p:nvSpPr>
            <p:spPr>
              <a:xfrm>
                <a:off x="1471658" y="1424852"/>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0" y="41746"/>
                      <a:pt x="20873" y="41746"/>
                    </a:cubicBezTo>
                    <a:cubicBezTo>
                      <a:pt x="9345" y="41746"/>
                      <a:pt x="0" y="32401"/>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35" name="Graphique 4">
                <a:extLst>
                  <a:ext uri="{FF2B5EF4-FFF2-40B4-BE49-F238E27FC236}">
                    <a16:creationId xmlns:a16="http://schemas.microsoft.com/office/drawing/2014/main" id="{4FD84C09-C699-F146-A002-DD294E6285BD}"/>
                  </a:ext>
                </a:extLst>
              </p:cNvPr>
              <p:cNvSpPr/>
              <p:nvPr/>
            </p:nvSpPr>
            <p:spPr>
              <a:xfrm>
                <a:off x="1701144" y="1424852"/>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36" name="Graphique 4">
                <a:extLst>
                  <a:ext uri="{FF2B5EF4-FFF2-40B4-BE49-F238E27FC236}">
                    <a16:creationId xmlns:a16="http://schemas.microsoft.com/office/drawing/2014/main" id="{2597C7B3-9C99-6A40-949E-9281E2535B59}"/>
                  </a:ext>
                </a:extLst>
              </p:cNvPr>
              <p:cNvSpPr/>
              <p:nvPr/>
            </p:nvSpPr>
            <p:spPr>
              <a:xfrm>
                <a:off x="88866" y="1666106"/>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0"/>
                      <a:pt x="32401" y="41746"/>
                      <a:pt x="20873" y="41746"/>
                    </a:cubicBezTo>
                    <a:cubicBezTo>
                      <a:pt x="9345" y="41746"/>
                      <a:pt x="0" y="32400"/>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37" name="Graphique 4">
                <a:extLst>
                  <a:ext uri="{FF2B5EF4-FFF2-40B4-BE49-F238E27FC236}">
                    <a16:creationId xmlns:a16="http://schemas.microsoft.com/office/drawing/2014/main" id="{AC7A4290-8F7C-644A-B632-05D10085EA62}"/>
                  </a:ext>
                </a:extLst>
              </p:cNvPr>
              <p:cNvSpPr/>
              <p:nvPr/>
            </p:nvSpPr>
            <p:spPr>
              <a:xfrm>
                <a:off x="318351" y="1666106"/>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0"/>
                      <a:pt x="32401" y="41746"/>
                      <a:pt x="20873" y="41746"/>
                    </a:cubicBezTo>
                    <a:cubicBezTo>
                      <a:pt x="9345" y="41746"/>
                      <a:pt x="0" y="32400"/>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38" name="Graphique 4">
                <a:extLst>
                  <a:ext uri="{FF2B5EF4-FFF2-40B4-BE49-F238E27FC236}">
                    <a16:creationId xmlns:a16="http://schemas.microsoft.com/office/drawing/2014/main" id="{DBB271A2-E3DE-A24B-8030-8F0A811A4189}"/>
                  </a:ext>
                </a:extLst>
              </p:cNvPr>
              <p:cNvSpPr/>
              <p:nvPr/>
            </p:nvSpPr>
            <p:spPr>
              <a:xfrm>
                <a:off x="546366" y="1666106"/>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0"/>
                      <a:pt x="32401" y="41746"/>
                      <a:pt x="20873" y="41746"/>
                    </a:cubicBezTo>
                    <a:cubicBezTo>
                      <a:pt x="9345" y="41746"/>
                      <a:pt x="0" y="32400"/>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39" name="Graphique 4">
                <a:extLst>
                  <a:ext uri="{FF2B5EF4-FFF2-40B4-BE49-F238E27FC236}">
                    <a16:creationId xmlns:a16="http://schemas.microsoft.com/office/drawing/2014/main" id="{68CBBA81-3999-844F-B928-EABEE323C4F7}"/>
                  </a:ext>
                </a:extLst>
              </p:cNvPr>
              <p:cNvSpPr/>
              <p:nvPr/>
            </p:nvSpPr>
            <p:spPr>
              <a:xfrm>
                <a:off x="775849" y="1666106"/>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0"/>
                      <a:pt x="32400" y="41746"/>
                      <a:pt x="20873" y="41746"/>
                    </a:cubicBezTo>
                    <a:cubicBezTo>
                      <a:pt x="9345" y="41746"/>
                      <a:pt x="0" y="32400"/>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40" name="Graphique 4">
                <a:extLst>
                  <a:ext uri="{FF2B5EF4-FFF2-40B4-BE49-F238E27FC236}">
                    <a16:creationId xmlns:a16="http://schemas.microsoft.com/office/drawing/2014/main" id="{D51AA8DB-CDAF-6544-9DA2-872FBB844402}"/>
                  </a:ext>
                </a:extLst>
              </p:cNvPr>
              <p:cNvSpPr/>
              <p:nvPr/>
            </p:nvSpPr>
            <p:spPr>
              <a:xfrm>
                <a:off x="1005334" y="1666106"/>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0"/>
                      <a:pt x="32401" y="41746"/>
                      <a:pt x="20873" y="41746"/>
                    </a:cubicBezTo>
                    <a:cubicBezTo>
                      <a:pt x="9345" y="41746"/>
                      <a:pt x="0" y="32400"/>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41" name="Graphique 4">
                <a:extLst>
                  <a:ext uri="{FF2B5EF4-FFF2-40B4-BE49-F238E27FC236}">
                    <a16:creationId xmlns:a16="http://schemas.microsoft.com/office/drawing/2014/main" id="{D8682513-08A7-4849-8874-63A33BF5F1D1}"/>
                  </a:ext>
                </a:extLst>
              </p:cNvPr>
              <p:cNvSpPr/>
              <p:nvPr/>
            </p:nvSpPr>
            <p:spPr>
              <a:xfrm>
                <a:off x="1233347" y="1666106"/>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0"/>
                      <a:pt x="32401" y="41746"/>
                      <a:pt x="20873" y="41746"/>
                    </a:cubicBezTo>
                    <a:cubicBezTo>
                      <a:pt x="9345" y="41746"/>
                      <a:pt x="0" y="32400"/>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42" name="Graphique 4">
                <a:extLst>
                  <a:ext uri="{FF2B5EF4-FFF2-40B4-BE49-F238E27FC236}">
                    <a16:creationId xmlns:a16="http://schemas.microsoft.com/office/drawing/2014/main" id="{25E3E969-5A5B-B048-B5A6-7519A59B46EF}"/>
                  </a:ext>
                </a:extLst>
              </p:cNvPr>
              <p:cNvSpPr/>
              <p:nvPr/>
            </p:nvSpPr>
            <p:spPr>
              <a:xfrm>
                <a:off x="1462832" y="1666106"/>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0"/>
                      <a:pt x="32401" y="41746"/>
                      <a:pt x="20873" y="41746"/>
                    </a:cubicBezTo>
                    <a:cubicBezTo>
                      <a:pt x="9345" y="41746"/>
                      <a:pt x="0" y="32400"/>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43" name="Graphique 4">
                <a:extLst>
                  <a:ext uri="{FF2B5EF4-FFF2-40B4-BE49-F238E27FC236}">
                    <a16:creationId xmlns:a16="http://schemas.microsoft.com/office/drawing/2014/main" id="{A837624C-F0B4-B54C-95E9-6D2697037A6B}"/>
                  </a:ext>
                </a:extLst>
              </p:cNvPr>
              <p:cNvSpPr/>
              <p:nvPr/>
            </p:nvSpPr>
            <p:spPr>
              <a:xfrm>
                <a:off x="1692316" y="1666106"/>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0"/>
                      <a:pt x="32400" y="41746"/>
                      <a:pt x="20873" y="41746"/>
                    </a:cubicBezTo>
                    <a:cubicBezTo>
                      <a:pt x="9345" y="41746"/>
                      <a:pt x="0" y="32400"/>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44" name="Graphique 4">
                <a:extLst>
                  <a:ext uri="{FF2B5EF4-FFF2-40B4-BE49-F238E27FC236}">
                    <a16:creationId xmlns:a16="http://schemas.microsoft.com/office/drawing/2014/main" id="{38AB0FC2-7133-CC45-8885-C041DF1C58F3}"/>
                  </a:ext>
                </a:extLst>
              </p:cNvPr>
              <p:cNvSpPr/>
              <p:nvPr/>
            </p:nvSpPr>
            <p:spPr>
              <a:xfrm>
                <a:off x="80040" y="1905888"/>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45" name="Graphique 4">
                <a:extLst>
                  <a:ext uri="{FF2B5EF4-FFF2-40B4-BE49-F238E27FC236}">
                    <a16:creationId xmlns:a16="http://schemas.microsoft.com/office/drawing/2014/main" id="{02DEF91B-978B-624A-8316-22F519E2035A}"/>
                  </a:ext>
                </a:extLst>
              </p:cNvPr>
              <p:cNvSpPr/>
              <p:nvPr/>
            </p:nvSpPr>
            <p:spPr>
              <a:xfrm>
                <a:off x="309526" y="1905888"/>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46" name="Graphique 4">
                <a:extLst>
                  <a:ext uri="{FF2B5EF4-FFF2-40B4-BE49-F238E27FC236}">
                    <a16:creationId xmlns:a16="http://schemas.microsoft.com/office/drawing/2014/main" id="{8881C595-A636-C34D-A88C-E3E87AD34679}"/>
                  </a:ext>
                </a:extLst>
              </p:cNvPr>
              <p:cNvSpPr/>
              <p:nvPr/>
            </p:nvSpPr>
            <p:spPr>
              <a:xfrm>
                <a:off x="537538" y="1905888"/>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47" name="Graphique 4">
                <a:extLst>
                  <a:ext uri="{FF2B5EF4-FFF2-40B4-BE49-F238E27FC236}">
                    <a16:creationId xmlns:a16="http://schemas.microsoft.com/office/drawing/2014/main" id="{BEAF9D80-5F02-FB43-A1BC-9597A5BBCF21}"/>
                  </a:ext>
                </a:extLst>
              </p:cNvPr>
              <p:cNvSpPr/>
              <p:nvPr/>
            </p:nvSpPr>
            <p:spPr>
              <a:xfrm>
                <a:off x="767024" y="1905888"/>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48" name="Graphique 4">
                <a:extLst>
                  <a:ext uri="{FF2B5EF4-FFF2-40B4-BE49-F238E27FC236}">
                    <a16:creationId xmlns:a16="http://schemas.microsoft.com/office/drawing/2014/main" id="{DDDAFA88-5168-7340-9C4A-0FF5F25B57F6}"/>
                  </a:ext>
                </a:extLst>
              </p:cNvPr>
              <p:cNvSpPr/>
              <p:nvPr/>
            </p:nvSpPr>
            <p:spPr>
              <a:xfrm>
                <a:off x="996508" y="1905888"/>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0" y="41746"/>
                      <a:pt x="20873" y="41746"/>
                    </a:cubicBezTo>
                    <a:cubicBezTo>
                      <a:pt x="9345" y="41746"/>
                      <a:pt x="0" y="32401"/>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49" name="Graphique 4">
                <a:extLst>
                  <a:ext uri="{FF2B5EF4-FFF2-40B4-BE49-F238E27FC236}">
                    <a16:creationId xmlns:a16="http://schemas.microsoft.com/office/drawing/2014/main" id="{B2F21FF7-1227-DF48-B1F7-D9F87237BE71}"/>
                  </a:ext>
                </a:extLst>
              </p:cNvPr>
              <p:cNvSpPr/>
              <p:nvPr/>
            </p:nvSpPr>
            <p:spPr>
              <a:xfrm>
                <a:off x="1224522" y="1905888"/>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0" y="41746"/>
                      <a:pt x="20873" y="41746"/>
                    </a:cubicBezTo>
                    <a:cubicBezTo>
                      <a:pt x="9345" y="41746"/>
                      <a:pt x="0" y="32401"/>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50" name="Graphique 4">
                <a:extLst>
                  <a:ext uri="{FF2B5EF4-FFF2-40B4-BE49-F238E27FC236}">
                    <a16:creationId xmlns:a16="http://schemas.microsoft.com/office/drawing/2014/main" id="{870E3F27-6384-DF49-A4F1-321CB48630ED}"/>
                  </a:ext>
                </a:extLst>
              </p:cNvPr>
              <p:cNvSpPr/>
              <p:nvPr/>
            </p:nvSpPr>
            <p:spPr>
              <a:xfrm>
                <a:off x="1454006" y="1905888"/>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251" name="Graphique 4">
                <a:extLst>
                  <a:ext uri="{FF2B5EF4-FFF2-40B4-BE49-F238E27FC236}">
                    <a16:creationId xmlns:a16="http://schemas.microsoft.com/office/drawing/2014/main" id="{5C245809-85CC-E045-B866-B9700B98D08C}"/>
                  </a:ext>
                </a:extLst>
              </p:cNvPr>
              <p:cNvSpPr/>
              <p:nvPr/>
            </p:nvSpPr>
            <p:spPr>
              <a:xfrm>
                <a:off x="1683490" y="1905888"/>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grpSp>
        <p:grpSp>
          <p:nvGrpSpPr>
            <p:cNvPr id="208" name="Groupe 207">
              <a:extLst>
                <a:ext uri="{FF2B5EF4-FFF2-40B4-BE49-F238E27FC236}">
                  <a16:creationId xmlns:a16="http://schemas.microsoft.com/office/drawing/2014/main" id="{916DABB2-EEA0-BE41-A075-DA74A3895995}"/>
                </a:ext>
              </a:extLst>
            </p:cNvPr>
            <p:cNvGrpSpPr/>
            <p:nvPr userDrawn="1"/>
          </p:nvGrpSpPr>
          <p:grpSpPr>
            <a:xfrm>
              <a:off x="3071966" y="633112"/>
              <a:ext cx="1562668" cy="1562668"/>
              <a:chOff x="3512740" y="605758"/>
              <a:chExt cx="1013491" cy="1013491"/>
            </a:xfrm>
          </p:grpSpPr>
          <p:sp>
            <p:nvSpPr>
              <p:cNvPr id="209" name="Forme libre 208">
                <a:extLst>
                  <a:ext uri="{FF2B5EF4-FFF2-40B4-BE49-F238E27FC236}">
                    <a16:creationId xmlns:a16="http://schemas.microsoft.com/office/drawing/2014/main" id="{62D52834-7220-4647-95F6-3FF8D61B975B}"/>
                  </a:ext>
                </a:extLst>
              </p:cNvPr>
              <p:cNvSpPr/>
              <p:nvPr userDrawn="1"/>
            </p:nvSpPr>
            <p:spPr>
              <a:xfrm>
                <a:off x="3512740" y="605758"/>
                <a:ext cx="1013491" cy="1013491"/>
              </a:xfrm>
              <a:custGeom>
                <a:avLst/>
                <a:gdLst>
                  <a:gd name="connsiteX0" fmla="*/ 1013492 w 1013491"/>
                  <a:gd name="connsiteY0" fmla="*/ 506746 h 1013491"/>
                  <a:gd name="connsiteX1" fmla="*/ 506746 w 1013491"/>
                  <a:gd name="connsiteY1" fmla="*/ 1013492 h 1013491"/>
                  <a:gd name="connsiteX2" fmla="*/ 0 w 1013491"/>
                  <a:gd name="connsiteY2" fmla="*/ 506746 h 1013491"/>
                  <a:gd name="connsiteX3" fmla="*/ 506746 w 1013491"/>
                  <a:gd name="connsiteY3" fmla="*/ 0 h 1013491"/>
                  <a:gd name="connsiteX4" fmla="*/ 1013492 w 1013491"/>
                  <a:gd name="connsiteY4" fmla="*/ 506746 h 1013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3491" h="1013491">
                    <a:moveTo>
                      <a:pt x="1013492" y="506746"/>
                    </a:moveTo>
                    <a:cubicBezTo>
                      <a:pt x="1013492" y="786614"/>
                      <a:pt x="786614" y="1013492"/>
                      <a:pt x="506746" y="1013492"/>
                    </a:cubicBezTo>
                    <a:cubicBezTo>
                      <a:pt x="226878" y="1013492"/>
                      <a:pt x="0" y="786614"/>
                      <a:pt x="0" y="506746"/>
                    </a:cubicBezTo>
                    <a:cubicBezTo>
                      <a:pt x="0" y="226878"/>
                      <a:pt x="226878" y="0"/>
                      <a:pt x="506746" y="0"/>
                    </a:cubicBezTo>
                    <a:cubicBezTo>
                      <a:pt x="786614" y="0"/>
                      <a:pt x="1013492" y="226878"/>
                      <a:pt x="1013492" y="506746"/>
                    </a:cubicBezTo>
                    <a:close/>
                  </a:path>
                </a:pathLst>
              </a:custGeom>
              <a:noFill/>
              <a:ln w="76033" cap="flat">
                <a:solidFill>
                  <a:srgbClr val="AFDFF9"/>
                </a:solidFill>
                <a:prstDash val="solid"/>
                <a:miter/>
              </a:ln>
            </p:spPr>
            <p:txBody>
              <a:bodyPr rtlCol="0" anchor="ctr"/>
              <a:lstStyle/>
              <a:p>
                <a:endParaRPr lang="fr-FR" dirty="0"/>
              </a:p>
            </p:txBody>
          </p:sp>
          <p:grpSp>
            <p:nvGrpSpPr>
              <p:cNvPr id="210" name="Groupe 209">
                <a:extLst>
                  <a:ext uri="{FF2B5EF4-FFF2-40B4-BE49-F238E27FC236}">
                    <a16:creationId xmlns:a16="http://schemas.microsoft.com/office/drawing/2014/main" id="{94F69487-CDD8-C34B-BF33-7FA4188A8591}"/>
                  </a:ext>
                </a:extLst>
              </p:cNvPr>
              <p:cNvGrpSpPr/>
              <p:nvPr userDrawn="1"/>
            </p:nvGrpSpPr>
            <p:grpSpPr>
              <a:xfrm>
                <a:off x="3706394" y="799412"/>
                <a:ext cx="640023" cy="626184"/>
                <a:chOff x="3706394" y="799412"/>
                <a:chExt cx="640023" cy="626184"/>
              </a:xfrm>
            </p:grpSpPr>
            <p:sp>
              <p:nvSpPr>
                <p:cNvPr id="211" name="Graphique 4">
                  <a:extLst>
                    <a:ext uri="{FF2B5EF4-FFF2-40B4-BE49-F238E27FC236}">
                      <a16:creationId xmlns:a16="http://schemas.microsoft.com/office/drawing/2014/main" id="{5F26EB61-F184-9A4F-B2B5-E4E24FBE8DA8}"/>
                    </a:ext>
                  </a:extLst>
                </p:cNvPr>
                <p:cNvSpPr/>
                <p:nvPr userDrawn="1"/>
              </p:nvSpPr>
              <p:spPr>
                <a:xfrm>
                  <a:off x="4200308" y="985276"/>
                  <a:ext cx="146109" cy="146109"/>
                </a:xfrm>
                <a:custGeom>
                  <a:avLst/>
                  <a:gdLst>
                    <a:gd name="connsiteX0" fmla="*/ 146110 w 146109"/>
                    <a:gd name="connsiteY0" fmla="*/ 73055 h 146109"/>
                    <a:gd name="connsiteX1" fmla="*/ 73055 w 146109"/>
                    <a:gd name="connsiteY1" fmla="*/ 146110 h 146109"/>
                    <a:gd name="connsiteX2" fmla="*/ 0 w 146109"/>
                    <a:gd name="connsiteY2" fmla="*/ 73055 h 146109"/>
                    <a:gd name="connsiteX3" fmla="*/ 73055 w 146109"/>
                    <a:gd name="connsiteY3" fmla="*/ 0 h 146109"/>
                    <a:gd name="connsiteX4" fmla="*/ 146110 w 146109"/>
                    <a:gd name="connsiteY4" fmla="*/ 73055 h 14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109" h="146109">
                      <a:moveTo>
                        <a:pt x="146110" y="73055"/>
                      </a:moveTo>
                      <a:cubicBezTo>
                        <a:pt x="146110" y="113402"/>
                        <a:pt x="113402" y="146110"/>
                        <a:pt x="73055" y="146110"/>
                      </a:cubicBezTo>
                      <a:cubicBezTo>
                        <a:pt x="32708" y="146110"/>
                        <a:pt x="0" y="113402"/>
                        <a:pt x="0" y="73055"/>
                      </a:cubicBezTo>
                      <a:cubicBezTo>
                        <a:pt x="0" y="32708"/>
                        <a:pt x="32708" y="0"/>
                        <a:pt x="73055" y="0"/>
                      </a:cubicBezTo>
                      <a:cubicBezTo>
                        <a:pt x="113402" y="0"/>
                        <a:pt x="146110" y="32708"/>
                        <a:pt x="146110" y="73055"/>
                      </a:cubicBezTo>
                      <a:close/>
                    </a:path>
                  </a:pathLst>
                </a:custGeom>
                <a:solidFill>
                  <a:srgbClr val="FFFFFF"/>
                </a:solidFill>
                <a:ln w="11590" cap="flat">
                  <a:noFill/>
                  <a:prstDash val="solid"/>
                  <a:miter/>
                </a:ln>
              </p:spPr>
              <p:txBody>
                <a:bodyPr rtlCol="0" anchor="ctr"/>
                <a:lstStyle/>
                <a:p>
                  <a:endParaRPr lang="fr-FR"/>
                </a:p>
              </p:txBody>
            </p:sp>
            <p:sp>
              <p:nvSpPr>
                <p:cNvPr id="212" name="Forme libre 211">
                  <a:extLst>
                    <a:ext uri="{FF2B5EF4-FFF2-40B4-BE49-F238E27FC236}">
                      <a16:creationId xmlns:a16="http://schemas.microsoft.com/office/drawing/2014/main" id="{23562909-F223-434D-89E0-B5990A558DDC}"/>
                    </a:ext>
                  </a:extLst>
                </p:cNvPr>
                <p:cNvSpPr/>
                <p:nvPr userDrawn="1"/>
              </p:nvSpPr>
              <p:spPr>
                <a:xfrm>
                  <a:off x="3706394" y="799412"/>
                  <a:ext cx="626184" cy="626184"/>
                </a:xfrm>
                <a:custGeom>
                  <a:avLst/>
                  <a:gdLst>
                    <a:gd name="connsiteX0" fmla="*/ 626185 w 626184"/>
                    <a:gd name="connsiteY0" fmla="*/ 313092 h 626184"/>
                    <a:gd name="connsiteX1" fmla="*/ 313092 w 626184"/>
                    <a:gd name="connsiteY1" fmla="*/ 626185 h 626184"/>
                    <a:gd name="connsiteX2" fmla="*/ 0 w 626184"/>
                    <a:gd name="connsiteY2" fmla="*/ 313092 h 626184"/>
                    <a:gd name="connsiteX3" fmla="*/ 313092 w 626184"/>
                    <a:gd name="connsiteY3" fmla="*/ 0 h 626184"/>
                    <a:gd name="connsiteX4" fmla="*/ 626185 w 626184"/>
                    <a:gd name="connsiteY4" fmla="*/ 313092 h 62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184" h="626184">
                      <a:moveTo>
                        <a:pt x="626185" y="313092"/>
                      </a:moveTo>
                      <a:cubicBezTo>
                        <a:pt x="626185" y="486009"/>
                        <a:pt x="486008" y="626185"/>
                        <a:pt x="313092" y="626185"/>
                      </a:cubicBezTo>
                      <a:cubicBezTo>
                        <a:pt x="140176" y="626185"/>
                        <a:pt x="0" y="486009"/>
                        <a:pt x="0" y="313092"/>
                      </a:cubicBezTo>
                      <a:cubicBezTo>
                        <a:pt x="0" y="140176"/>
                        <a:pt x="140176" y="0"/>
                        <a:pt x="313092" y="0"/>
                      </a:cubicBezTo>
                      <a:cubicBezTo>
                        <a:pt x="486008" y="0"/>
                        <a:pt x="626185" y="140176"/>
                        <a:pt x="626185" y="313092"/>
                      </a:cubicBezTo>
                      <a:close/>
                    </a:path>
                  </a:pathLst>
                </a:custGeom>
                <a:solidFill>
                  <a:srgbClr val="ED897F"/>
                </a:solidFill>
                <a:ln w="106564" cap="flat">
                  <a:solidFill>
                    <a:srgbClr val="FCE5DF"/>
                  </a:solidFill>
                  <a:prstDash val="solid"/>
                  <a:miter/>
                </a:ln>
              </p:spPr>
              <p:txBody>
                <a:bodyPr rtlCol="0" anchor="ctr"/>
                <a:lstStyle/>
                <a:p>
                  <a:endParaRPr lang="fr-FR" dirty="0"/>
                </a:p>
              </p:txBody>
            </p:sp>
          </p:grpSp>
        </p:grpSp>
      </p:grpSp>
      <p:sp>
        <p:nvSpPr>
          <p:cNvPr id="252" name="ER titre clair">
            <a:extLst>
              <a:ext uri="{FF2B5EF4-FFF2-40B4-BE49-F238E27FC236}">
                <a16:creationId xmlns:a16="http://schemas.microsoft.com/office/drawing/2014/main" id="{5532EA65-8CAD-7245-9A70-5AB159D7329B}"/>
              </a:ext>
            </a:extLst>
          </p:cNvPr>
          <p:cNvSpPr>
            <a:spLocks noGrp="1"/>
          </p:cNvSpPr>
          <p:nvPr>
            <p:ph type="body" sz="quarter" idx="10" hasCustomPrompt="1"/>
          </p:nvPr>
        </p:nvSpPr>
        <p:spPr>
          <a:xfrm>
            <a:off x="6833356" y="2248964"/>
            <a:ext cx="4952991" cy="1047210"/>
          </a:xfrm>
          <a:prstGeom prst="rect">
            <a:avLst/>
          </a:prstGeom>
        </p:spPr>
        <p:txBody>
          <a:bodyPr wrap="square" lIns="0">
            <a:spAutoFit/>
          </a:bodyPr>
          <a:lstStyle>
            <a:lvl1pPr marL="0" indent="0">
              <a:buNone/>
              <a:defRPr sz="3400" b="1" i="0">
                <a:latin typeface="FranceTV Brown" panose="020B0504020101010102" pitchFamily="34" charset="77"/>
                <a:cs typeface="FranceTV Brown" panose="020B0504020101010102" pitchFamily="34" charset="77"/>
              </a:defRPr>
            </a:lvl1pPr>
            <a:lvl2pPr marL="457200" indent="0">
              <a:buNone/>
              <a:defRPr sz="3600">
                <a:latin typeface="Brown" pitchFamily="2" charset="77"/>
              </a:defRPr>
            </a:lvl2pPr>
            <a:lvl3pPr marL="914400" indent="0">
              <a:buNone/>
              <a:defRPr sz="3600">
                <a:latin typeface="Brown" pitchFamily="2" charset="77"/>
              </a:defRPr>
            </a:lvl3pPr>
            <a:lvl4pPr marL="1371600" indent="0">
              <a:buNone/>
              <a:defRPr sz="3600">
                <a:latin typeface="Brown" pitchFamily="2" charset="77"/>
              </a:defRPr>
            </a:lvl4pPr>
            <a:lvl5pPr marL="1828800" indent="0">
              <a:buNone/>
              <a:defRPr sz="3600">
                <a:latin typeface="Brown" pitchFamily="2" charset="77"/>
              </a:defRPr>
            </a:lvl5pPr>
          </a:lstStyle>
          <a:p>
            <a:pPr lvl="0"/>
            <a:r>
              <a:rPr lang="fr-FR" b="1" dirty="0"/>
              <a:t>Titre de votre présentation</a:t>
            </a:r>
            <a:endParaRPr lang="fr-FR" dirty="0"/>
          </a:p>
        </p:txBody>
      </p:sp>
    </p:spTree>
    <p:extLst>
      <p:ext uri="{BB962C8B-B14F-4D97-AF65-F5344CB8AC3E}">
        <p14:creationId xmlns:p14="http://schemas.microsoft.com/office/powerpoint/2010/main" val="1330408754"/>
      </p:ext>
    </p:extLst>
  </p:cSld>
  <p:clrMapOvr>
    <a:masterClrMapping/>
  </p:clrMapOvr>
  <p:extLst>
    <p:ext uri="{DCECCB84-F9BA-43D5-87BE-67443E8EF086}">
      <p15:sldGuideLst xmlns:p15="http://schemas.microsoft.com/office/powerpoint/2012/main">
        <p15:guide id="1" orient="horz" pos="2500">
          <p15:clr>
            <a:srgbClr val="FBAE40"/>
          </p15:clr>
        </p15:guide>
        <p15:guide id="2" pos="3840">
          <p15:clr>
            <a:srgbClr val="FBAE40"/>
          </p15:clr>
        </p15:guide>
        <p15:guide id="3" pos="4294">
          <p15:clr>
            <a:srgbClr val="FBAE40"/>
          </p15:clr>
        </p15:guide>
        <p15:guide id="4" orient="horz" pos="3929">
          <p15:clr>
            <a:srgbClr val="FBAE40"/>
          </p15:clr>
        </p15:guide>
        <p15:guide id="5" orient="horz" pos="1412">
          <p15:clr>
            <a:srgbClr val="FBAE40"/>
          </p15:clr>
        </p15:guide>
        <p15:guide id="6" orient="horz" pos="2863">
          <p15:clr>
            <a:srgbClr val="FBAE40"/>
          </p15:clr>
        </p15:guide>
        <p15:guide id="7" orient="horz" pos="363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 sous-intercalai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4BF92AA-B766-F449-BDA8-36233FC20A43}"/>
              </a:ext>
            </a:extLst>
          </p:cNvPr>
          <p:cNvSpPr/>
          <p:nvPr userDrawn="1"/>
        </p:nvSpPr>
        <p:spPr>
          <a:xfrm flipH="1">
            <a:off x="0" y="0"/>
            <a:ext cx="593366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77">
            <a:extLst>
              <a:ext uri="{FF2B5EF4-FFF2-40B4-BE49-F238E27FC236}">
                <a16:creationId xmlns:a16="http://schemas.microsoft.com/office/drawing/2014/main" id="{F3D4992F-863D-4645-90FB-C42564FF70D6}"/>
              </a:ext>
            </a:extLst>
          </p:cNvPr>
          <p:cNvSpPr>
            <a:spLocks noGrp="1"/>
          </p:cNvSpPr>
          <p:nvPr>
            <p:ph type="body" sz="quarter" idx="11" hasCustomPrompt="1"/>
          </p:nvPr>
        </p:nvSpPr>
        <p:spPr>
          <a:xfrm>
            <a:off x="792684" y="1967736"/>
            <a:ext cx="4715857" cy="2608406"/>
          </a:xfrm>
          <a:prstGeom prst="rect">
            <a:avLst/>
          </a:prstGeom>
        </p:spPr>
        <p:txBody>
          <a:bodyPr lIns="0" rIns="0">
            <a:spAutoFit/>
          </a:bodyPr>
          <a:lstStyle>
            <a:lvl1pPr marL="0" indent="0">
              <a:buNone/>
              <a:defRPr sz="6000" b="1" i="0">
                <a:solidFill>
                  <a:srgbClr val="F4948C"/>
                </a:solidFill>
                <a:latin typeface="FranceTV Brown" panose="020B0504020101010102" pitchFamily="34" charset="77"/>
                <a:cs typeface="FranceTV Brown" panose="020B0504020101010102" pitchFamily="34" charset="77"/>
              </a:defRPr>
            </a:lvl1pPr>
            <a:lvl2pPr marL="457200" indent="0">
              <a:buNone/>
              <a:defRPr>
                <a:latin typeface="Brown" pitchFamily="2" charset="77"/>
              </a:defRPr>
            </a:lvl2pPr>
            <a:lvl3pPr marL="914400" indent="0">
              <a:buNone/>
              <a:defRPr>
                <a:latin typeface="Brown" pitchFamily="2" charset="77"/>
              </a:defRPr>
            </a:lvl3pPr>
            <a:lvl4pPr marL="1371600" indent="0">
              <a:buNone/>
              <a:defRPr>
                <a:latin typeface="Brown" pitchFamily="2" charset="77"/>
              </a:defRPr>
            </a:lvl4pPr>
            <a:lvl5pPr marL="1828800" indent="0">
              <a:buNone/>
              <a:defRPr>
                <a:latin typeface="Brown" pitchFamily="2" charset="77"/>
              </a:defRPr>
            </a:lvl5pPr>
          </a:lstStyle>
          <a:p>
            <a:pPr lvl="0"/>
            <a:r>
              <a:rPr lang="fr-FR">
                <a:solidFill>
                  <a:schemeClr val="accent5">
                    <a:lumMod val="60000"/>
                    <a:lumOff val="40000"/>
                  </a:schemeClr>
                </a:solidFill>
              </a:rPr>
              <a:t>Titre </a:t>
            </a:r>
            <a:br>
              <a:rPr lang="fr-FR">
                <a:solidFill>
                  <a:schemeClr val="accent5">
                    <a:lumMod val="60000"/>
                    <a:lumOff val="40000"/>
                  </a:schemeClr>
                </a:solidFill>
              </a:rPr>
            </a:br>
            <a:r>
              <a:rPr lang="fr-FR">
                <a:solidFill>
                  <a:schemeClr val="accent5">
                    <a:lumMod val="60000"/>
                    <a:lumOff val="40000"/>
                  </a:schemeClr>
                </a:solidFill>
              </a:rPr>
              <a:t>de votre sous-partie</a:t>
            </a:r>
            <a:endParaRPr lang="fr-FR"/>
          </a:p>
        </p:txBody>
      </p:sp>
      <p:sp>
        <p:nvSpPr>
          <p:cNvPr id="67" name="Ellipse 66">
            <a:extLst>
              <a:ext uri="{FF2B5EF4-FFF2-40B4-BE49-F238E27FC236}">
                <a16:creationId xmlns:a16="http://schemas.microsoft.com/office/drawing/2014/main" id="{9F0259BE-AB68-204C-B82D-6AD3D3E768FE}"/>
              </a:ext>
            </a:extLst>
          </p:cNvPr>
          <p:cNvSpPr/>
          <p:nvPr userDrawn="1"/>
        </p:nvSpPr>
        <p:spPr>
          <a:xfrm>
            <a:off x="11636969" y="6280321"/>
            <a:ext cx="430445" cy="430445"/>
          </a:xfrm>
          <a:prstGeom prst="ellipse">
            <a:avLst/>
          </a:prstGeom>
          <a:noFill/>
          <a:ln w="53975">
            <a:solidFill>
              <a:srgbClr val="F8BE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8" name="Groupe 67">
            <a:extLst>
              <a:ext uri="{FF2B5EF4-FFF2-40B4-BE49-F238E27FC236}">
                <a16:creationId xmlns:a16="http://schemas.microsoft.com/office/drawing/2014/main" id="{DC775BF3-A9BD-7C43-B7C0-35D9D41F1DAE}"/>
              </a:ext>
            </a:extLst>
          </p:cNvPr>
          <p:cNvGrpSpPr/>
          <p:nvPr userDrawn="1"/>
        </p:nvGrpSpPr>
        <p:grpSpPr>
          <a:xfrm>
            <a:off x="6441074" y="174436"/>
            <a:ext cx="5146285" cy="6203508"/>
            <a:chOff x="6441074" y="174436"/>
            <a:chExt cx="5146285" cy="6203508"/>
          </a:xfrm>
        </p:grpSpPr>
        <p:grpSp>
          <p:nvGrpSpPr>
            <p:cNvPr id="69" name="Graphique 4">
              <a:extLst>
                <a:ext uri="{FF2B5EF4-FFF2-40B4-BE49-F238E27FC236}">
                  <a16:creationId xmlns:a16="http://schemas.microsoft.com/office/drawing/2014/main" id="{EE723056-EFF0-194D-898B-311936B37FF9}"/>
                </a:ext>
              </a:extLst>
            </p:cNvPr>
            <p:cNvGrpSpPr/>
            <p:nvPr userDrawn="1"/>
          </p:nvGrpSpPr>
          <p:grpSpPr>
            <a:xfrm>
              <a:off x="8249054" y="5563449"/>
              <a:ext cx="814495" cy="814495"/>
              <a:chOff x="1653530" y="4836814"/>
              <a:chExt cx="1099302" cy="1099302"/>
            </a:xfrm>
          </p:grpSpPr>
          <p:sp>
            <p:nvSpPr>
              <p:cNvPr id="110" name="Forme libre 109">
                <a:extLst>
                  <a:ext uri="{FF2B5EF4-FFF2-40B4-BE49-F238E27FC236}">
                    <a16:creationId xmlns:a16="http://schemas.microsoft.com/office/drawing/2014/main" id="{E4D658AC-29C7-9646-B51D-EB99F5590CFE}"/>
                  </a:ext>
                </a:extLst>
              </p:cNvPr>
              <p:cNvSpPr/>
              <p:nvPr/>
            </p:nvSpPr>
            <p:spPr>
              <a:xfrm>
                <a:off x="1653530" y="4836814"/>
                <a:ext cx="1099302" cy="1099302"/>
              </a:xfrm>
              <a:custGeom>
                <a:avLst/>
                <a:gdLst>
                  <a:gd name="connsiteX0" fmla="*/ 1099302 w 1099302"/>
                  <a:gd name="connsiteY0" fmla="*/ 549651 h 1099302"/>
                  <a:gd name="connsiteX1" fmla="*/ 549651 w 1099302"/>
                  <a:gd name="connsiteY1" fmla="*/ 1099302 h 1099302"/>
                  <a:gd name="connsiteX2" fmla="*/ 0 w 1099302"/>
                  <a:gd name="connsiteY2" fmla="*/ 549651 h 1099302"/>
                  <a:gd name="connsiteX3" fmla="*/ 549651 w 1099302"/>
                  <a:gd name="connsiteY3" fmla="*/ 0 h 1099302"/>
                  <a:gd name="connsiteX4" fmla="*/ 1099302 w 1099302"/>
                  <a:gd name="connsiteY4" fmla="*/ 549651 h 1099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9302" h="1099302">
                    <a:moveTo>
                      <a:pt x="1099302" y="549651"/>
                    </a:moveTo>
                    <a:cubicBezTo>
                      <a:pt x="1099302" y="853215"/>
                      <a:pt x="853215" y="1099302"/>
                      <a:pt x="549651" y="1099302"/>
                    </a:cubicBezTo>
                    <a:cubicBezTo>
                      <a:pt x="246087" y="1099302"/>
                      <a:pt x="0" y="853215"/>
                      <a:pt x="0" y="549651"/>
                    </a:cubicBezTo>
                    <a:cubicBezTo>
                      <a:pt x="0" y="246087"/>
                      <a:pt x="246087" y="0"/>
                      <a:pt x="549651" y="0"/>
                    </a:cubicBezTo>
                    <a:cubicBezTo>
                      <a:pt x="853215" y="0"/>
                      <a:pt x="1099302" y="246087"/>
                      <a:pt x="1099302" y="549651"/>
                    </a:cubicBezTo>
                    <a:close/>
                  </a:path>
                </a:pathLst>
              </a:custGeom>
              <a:solidFill>
                <a:srgbClr val="ED897F"/>
              </a:solidFill>
              <a:ln w="57087" cap="flat">
                <a:solidFill>
                  <a:srgbClr val="FCE5DF"/>
                </a:solidFill>
                <a:prstDash val="solid"/>
                <a:miter/>
              </a:ln>
            </p:spPr>
            <p:txBody>
              <a:bodyPr rtlCol="0" anchor="ctr"/>
              <a:lstStyle/>
              <a:p>
                <a:endParaRPr lang="fr-FR"/>
              </a:p>
            </p:txBody>
          </p:sp>
          <p:sp>
            <p:nvSpPr>
              <p:cNvPr id="111" name="Forme libre 110">
                <a:extLst>
                  <a:ext uri="{FF2B5EF4-FFF2-40B4-BE49-F238E27FC236}">
                    <a16:creationId xmlns:a16="http://schemas.microsoft.com/office/drawing/2014/main" id="{F8DD4917-D515-244C-B16E-54AB3168FD3F}"/>
                  </a:ext>
                </a:extLst>
              </p:cNvPr>
              <p:cNvSpPr/>
              <p:nvPr/>
            </p:nvSpPr>
            <p:spPr>
              <a:xfrm>
                <a:off x="1944590" y="5127874"/>
                <a:ext cx="517182" cy="517182"/>
              </a:xfrm>
              <a:custGeom>
                <a:avLst/>
                <a:gdLst>
                  <a:gd name="connsiteX0" fmla="*/ 517182 w 517182"/>
                  <a:gd name="connsiteY0" fmla="*/ 258591 h 517182"/>
                  <a:gd name="connsiteX1" fmla="*/ 258591 w 517182"/>
                  <a:gd name="connsiteY1" fmla="*/ 517182 h 517182"/>
                  <a:gd name="connsiteX2" fmla="*/ 0 w 517182"/>
                  <a:gd name="connsiteY2" fmla="*/ 258591 h 517182"/>
                  <a:gd name="connsiteX3" fmla="*/ 258591 w 517182"/>
                  <a:gd name="connsiteY3" fmla="*/ 0 h 517182"/>
                  <a:gd name="connsiteX4" fmla="*/ 517182 w 517182"/>
                  <a:gd name="connsiteY4" fmla="*/ 258591 h 517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182" h="517182">
                    <a:moveTo>
                      <a:pt x="517182" y="258591"/>
                    </a:moveTo>
                    <a:cubicBezTo>
                      <a:pt x="517182" y="401407"/>
                      <a:pt x="401407" y="517182"/>
                      <a:pt x="258591" y="517182"/>
                    </a:cubicBezTo>
                    <a:cubicBezTo>
                      <a:pt x="115775" y="517182"/>
                      <a:pt x="0" y="401407"/>
                      <a:pt x="0" y="258591"/>
                    </a:cubicBezTo>
                    <a:cubicBezTo>
                      <a:pt x="0" y="115775"/>
                      <a:pt x="115775" y="0"/>
                      <a:pt x="258591" y="0"/>
                    </a:cubicBezTo>
                    <a:cubicBezTo>
                      <a:pt x="401407" y="0"/>
                      <a:pt x="517182" y="115775"/>
                      <a:pt x="517182" y="258591"/>
                    </a:cubicBezTo>
                    <a:close/>
                  </a:path>
                </a:pathLst>
              </a:custGeom>
              <a:noFill/>
              <a:ln w="107832" cap="flat">
                <a:solidFill>
                  <a:srgbClr val="92D3EB"/>
                </a:solidFill>
                <a:prstDash val="solid"/>
                <a:miter/>
              </a:ln>
            </p:spPr>
            <p:txBody>
              <a:bodyPr rtlCol="0" anchor="ctr"/>
              <a:lstStyle/>
              <a:p>
                <a:endParaRPr lang="fr-FR"/>
              </a:p>
            </p:txBody>
          </p:sp>
          <p:sp>
            <p:nvSpPr>
              <p:cNvPr id="112" name="Forme libre 111">
                <a:extLst>
                  <a:ext uri="{FF2B5EF4-FFF2-40B4-BE49-F238E27FC236}">
                    <a16:creationId xmlns:a16="http://schemas.microsoft.com/office/drawing/2014/main" id="{AD3EF7EC-0517-AF42-9324-F95BC366BE99}"/>
                  </a:ext>
                </a:extLst>
              </p:cNvPr>
              <p:cNvSpPr/>
              <p:nvPr/>
            </p:nvSpPr>
            <p:spPr>
              <a:xfrm>
                <a:off x="2003729" y="5187014"/>
                <a:ext cx="398902" cy="398902"/>
              </a:xfrm>
              <a:custGeom>
                <a:avLst/>
                <a:gdLst>
                  <a:gd name="connsiteX0" fmla="*/ 398903 w 398902"/>
                  <a:gd name="connsiteY0" fmla="*/ 199452 h 398902"/>
                  <a:gd name="connsiteX1" fmla="*/ 199452 w 398902"/>
                  <a:gd name="connsiteY1" fmla="*/ 398903 h 398902"/>
                  <a:gd name="connsiteX2" fmla="*/ 0 w 398902"/>
                  <a:gd name="connsiteY2" fmla="*/ 199452 h 398902"/>
                  <a:gd name="connsiteX3" fmla="*/ 199452 w 398902"/>
                  <a:gd name="connsiteY3" fmla="*/ 0 h 398902"/>
                  <a:gd name="connsiteX4" fmla="*/ 398903 w 398902"/>
                  <a:gd name="connsiteY4" fmla="*/ 199452 h 398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902" h="398902">
                    <a:moveTo>
                      <a:pt x="398903" y="199452"/>
                    </a:moveTo>
                    <a:cubicBezTo>
                      <a:pt x="398903" y="309606"/>
                      <a:pt x="309606" y="398903"/>
                      <a:pt x="199452" y="398903"/>
                    </a:cubicBezTo>
                    <a:cubicBezTo>
                      <a:pt x="89297" y="398903"/>
                      <a:pt x="0" y="309606"/>
                      <a:pt x="0" y="199452"/>
                    </a:cubicBezTo>
                    <a:cubicBezTo>
                      <a:pt x="0" y="89298"/>
                      <a:pt x="89297" y="0"/>
                      <a:pt x="199452" y="0"/>
                    </a:cubicBezTo>
                    <a:cubicBezTo>
                      <a:pt x="309606" y="0"/>
                      <a:pt x="398903" y="89298"/>
                      <a:pt x="398903" y="199452"/>
                    </a:cubicBezTo>
                    <a:close/>
                  </a:path>
                </a:pathLst>
              </a:custGeom>
              <a:solidFill>
                <a:srgbClr val="FFFFFF"/>
              </a:solidFill>
              <a:ln w="11590" cap="flat">
                <a:noFill/>
                <a:prstDash val="solid"/>
                <a:miter/>
              </a:ln>
            </p:spPr>
            <p:txBody>
              <a:bodyPr rtlCol="0" anchor="ctr"/>
              <a:lstStyle/>
              <a:p>
                <a:endParaRPr lang="fr-FR"/>
              </a:p>
            </p:txBody>
          </p:sp>
        </p:grpSp>
        <p:grpSp>
          <p:nvGrpSpPr>
            <p:cNvPr id="70" name="Graphique 4">
              <a:extLst>
                <a:ext uri="{FF2B5EF4-FFF2-40B4-BE49-F238E27FC236}">
                  <a16:creationId xmlns:a16="http://schemas.microsoft.com/office/drawing/2014/main" id="{E54EF36B-FB6F-3C4D-BF45-F700B9C35B7D}"/>
                </a:ext>
              </a:extLst>
            </p:cNvPr>
            <p:cNvGrpSpPr/>
            <p:nvPr userDrawn="1"/>
          </p:nvGrpSpPr>
          <p:grpSpPr>
            <a:xfrm>
              <a:off x="7564910" y="4079478"/>
              <a:ext cx="1125225" cy="1070090"/>
              <a:chOff x="2423505" y="3384993"/>
              <a:chExt cx="1041322" cy="990299"/>
            </a:xfrm>
            <a:solidFill>
              <a:srgbClr val="AFDFF9">
                <a:alpha val="85000"/>
              </a:srgbClr>
            </a:solidFill>
          </p:grpSpPr>
          <p:sp>
            <p:nvSpPr>
              <p:cNvPr id="94" name="Forme libre 93">
                <a:extLst>
                  <a:ext uri="{FF2B5EF4-FFF2-40B4-BE49-F238E27FC236}">
                    <a16:creationId xmlns:a16="http://schemas.microsoft.com/office/drawing/2014/main" id="{21BD5FB1-A7EF-EE41-B64B-8F80DBAA9AB5}"/>
                  </a:ext>
                </a:extLst>
              </p:cNvPr>
              <p:cNvSpPr/>
              <p:nvPr/>
            </p:nvSpPr>
            <p:spPr>
              <a:xfrm>
                <a:off x="3406847" y="3384993"/>
                <a:ext cx="53341" cy="53341"/>
              </a:xfrm>
              <a:custGeom>
                <a:avLst/>
                <a:gdLst>
                  <a:gd name="connsiteX0" fmla="*/ 53342 w 53341"/>
                  <a:gd name="connsiteY0" fmla="*/ 26671 h 53341"/>
                  <a:gd name="connsiteX1" fmla="*/ 26671 w 53341"/>
                  <a:gd name="connsiteY1" fmla="*/ 53341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1"/>
                      <a:pt x="26671" y="53341"/>
                    </a:cubicBezTo>
                    <a:cubicBezTo>
                      <a:pt x="11941" y="53341"/>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95" name="Forme libre 94">
                <a:extLst>
                  <a:ext uri="{FF2B5EF4-FFF2-40B4-BE49-F238E27FC236}">
                    <a16:creationId xmlns:a16="http://schemas.microsoft.com/office/drawing/2014/main" id="{338E5115-9135-0C42-BABC-4C3191D0052A}"/>
                  </a:ext>
                </a:extLst>
              </p:cNvPr>
              <p:cNvSpPr/>
              <p:nvPr/>
            </p:nvSpPr>
            <p:spPr>
              <a:xfrm>
                <a:off x="3078680" y="3388472"/>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1"/>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96" name="Forme libre 95">
                <a:extLst>
                  <a:ext uri="{FF2B5EF4-FFF2-40B4-BE49-F238E27FC236}">
                    <a16:creationId xmlns:a16="http://schemas.microsoft.com/office/drawing/2014/main" id="{451E4F65-B648-D949-AE1D-8B3BA22EA5B4}"/>
                  </a:ext>
                </a:extLst>
              </p:cNvPr>
              <p:cNvSpPr/>
              <p:nvPr/>
            </p:nvSpPr>
            <p:spPr>
              <a:xfrm>
                <a:off x="2751672" y="3390791"/>
                <a:ext cx="53341" cy="53341"/>
              </a:xfrm>
              <a:custGeom>
                <a:avLst/>
                <a:gdLst>
                  <a:gd name="connsiteX0" fmla="*/ 53342 w 53341"/>
                  <a:gd name="connsiteY0" fmla="*/ 26671 h 53341"/>
                  <a:gd name="connsiteX1" fmla="*/ 26671 w 53341"/>
                  <a:gd name="connsiteY1" fmla="*/ 53341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1"/>
                      <a:pt x="26671" y="53341"/>
                    </a:cubicBezTo>
                    <a:cubicBezTo>
                      <a:pt x="11941" y="53341"/>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97" name="Forme libre 96">
                <a:extLst>
                  <a:ext uri="{FF2B5EF4-FFF2-40B4-BE49-F238E27FC236}">
                    <a16:creationId xmlns:a16="http://schemas.microsoft.com/office/drawing/2014/main" id="{D8E1DA75-6325-9D46-BBB7-8E94E8C51154}"/>
                  </a:ext>
                </a:extLst>
              </p:cNvPr>
              <p:cNvSpPr/>
              <p:nvPr/>
            </p:nvSpPr>
            <p:spPr>
              <a:xfrm>
                <a:off x="2423505" y="3393110"/>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98" name="Forme libre 97">
                <a:extLst>
                  <a:ext uri="{FF2B5EF4-FFF2-40B4-BE49-F238E27FC236}">
                    <a16:creationId xmlns:a16="http://schemas.microsoft.com/office/drawing/2014/main" id="{5ECE58F0-2946-0D45-BA31-0552DB9B182A}"/>
                  </a:ext>
                </a:extLst>
              </p:cNvPr>
              <p:cNvSpPr/>
              <p:nvPr/>
            </p:nvSpPr>
            <p:spPr>
              <a:xfrm>
                <a:off x="3408007" y="3694607"/>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0" y="53342"/>
                      <a:pt x="26671" y="53342"/>
                    </a:cubicBezTo>
                    <a:cubicBezTo>
                      <a:pt x="11941" y="53342"/>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99" name="Forme libre 98">
                <a:extLst>
                  <a:ext uri="{FF2B5EF4-FFF2-40B4-BE49-F238E27FC236}">
                    <a16:creationId xmlns:a16="http://schemas.microsoft.com/office/drawing/2014/main" id="{CEDF4BF5-FE06-D445-9F16-510841B9C5BA}"/>
                  </a:ext>
                </a:extLst>
              </p:cNvPr>
              <p:cNvSpPr/>
              <p:nvPr/>
            </p:nvSpPr>
            <p:spPr>
              <a:xfrm>
                <a:off x="3080999" y="3696926"/>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1"/>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00" name="Forme libre 99">
                <a:extLst>
                  <a:ext uri="{FF2B5EF4-FFF2-40B4-BE49-F238E27FC236}">
                    <a16:creationId xmlns:a16="http://schemas.microsoft.com/office/drawing/2014/main" id="{CD60345F-C0BC-B548-999E-43D253F642D6}"/>
                  </a:ext>
                </a:extLst>
              </p:cNvPr>
              <p:cNvSpPr/>
              <p:nvPr/>
            </p:nvSpPr>
            <p:spPr>
              <a:xfrm>
                <a:off x="2752832" y="3700405"/>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01" name="Forme libre 100">
                <a:extLst>
                  <a:ext uri="{FF2B5EF4-FFF2-40B4-BE49-F238E27FC236}">
                    <a16:creationId xmlns:a16="http://schemas.microsoft.com/office/drawing/2014/main" id="{9BB14221-17D8-2D43-8475-0B18BFB234B7}"/>
                  </a:ext>
                </a:extLst>
              </p:cNvPr>
              <p:cNvSpPr/>
              <p:nvPr/>
            </p:nvSpPr>
            <p:spPr>
              <a:xfrm>
                <a:off x="2425824" y="3702724"/>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1"/>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02" name="Forme libre 101">
                <a:extLst>
                  <a:ext uri="{FF2B5EF4-FFF2-40B4-BE49-F238E27FC236}">
                    <a16:creationId xmlns:a16="http://schemas.microsoft.com/office/drawing/2014/main" id="{DF009F98-005E-1648-8E8F-ECFB25EE7D45}"/>
                  </a:ext>
                </a:extLst>
              </p:cNvPr>
              <p:cNvSpPr/>
              <p:nvPr/>
            </p:nvSpPr>
            <p:spPr>
              <a:xfrm>
                <a:off x="3410326" y="4004220"/>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1"/>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03" name="Forme libre 102">
                <a:extLst>
                  <a:ext uri="{FF2B5EF4-FFF2-40B4-BE49-F238E27FC236}">
                    <a16:creationId xmlns:a16="http://schemas.microsoft.com/office/drawing/2014/main" id="{B854EB94-F286-3746-B702-E608546F46D0}"/>
                  </a:ext>
                </a:extLst>
              </p:cNvPr>
              <p:cNvSpPr/>
              <p:nvPr/>
            </p:nvSpPr>
            <p:spPr>
              <a:xfrm>
                <a:off x="3082159" y="4006539"/>
                <a:ext cx="53341" cy="53341"/>
              </a:xfrm>
              <a:custGeom>
                <a:avLst/>
                <a:gdLst>
                  <a:gd name="connsiteX0" fmla="*/ 53342 w 53341"/>
                  <a:gd name="connsiteY0" fmla="*/ 26671 h 53341"/>
                  <a:gd name="connsiteX1" fmla="*/ 26671 w 53341"/>
                  <a:gd name="connsiteY1" fmla="*/ 53341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1"/>
                      <a:pt x="26671" y="53341"/>
                    </a:cubicBezTo>
                    <a:cubicBezTo>
                      <a:pt x="11941" y="53341"/>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04" name="Forme libre 103">
                <a:extLst>
                  <a:ext uri="{FF2B5EF4-FFF2-40B4-BE49-F238E27FC236}">
                    <a16:creationId xmlns:a16="http://schemas.microsoft.com/office/drawing/2014/main" id="{4752A9F2-62E7-AA4B-9177-1EB51EAEEFFB}"/>
                  </a:ext>
                </a:extLst>
              </p:cNvPr>
              <p:cNvSpPr/>
              <p:nvPr/>
            </p:nvSpPr>
            <p:spPr>
              <a:xfrm>
                <a:off x="2755151" y="4010018"/>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1"/>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05" name="Forme libre 104">
                <a:extLst>
                  <a:ext uri="{FF2B5EF4-FFF2-40B4-BE49-F238E27FC236}">
                    <a16:creationId xmlns:a16="http://schemas.microsoft.com/office/drawing/2014/main" id="{C89074F1-1481-1743-AB80-61FFA7DBD5A6}"/>
                  </a:ext>
                </a:extLst>
              </p:cNvPr>
              <p:cNvSpPr/>
              <p:nvPr/>
            </p:nvSpPr>
            <p:spPr>
              <a:xfrm>
                <a:off x="2426984" y="4012337"/>
                <a:ext cx="53341" cy="53341"/>
              </a:xfrm>
              <a:custGeom>
                <a:avLst/>
                <a:gdLst>
                  <a:gd name="connsiteX0" fmla="*/ 53342 w 53341"/>
                  <a:gd name="connsiteY0" fmla="*/ 26671 h 53341"/>
                  <a:gd name="connsiteX1" fmla="*/ 26671 w 53341"/>
                  <a:gd name="connsiteY1" fmla="*/ 53341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1"/>
                      <a:pt x="26671" y="53341"/>
                    </a:cubicBezTo>
                    <a:cubicBezTo>
                      <a:pt x="11941" y="53341"/>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06" name="Forme libre 105">
                <a:extLst>
                  <a:ext uri="{FF2B5EF4-FFF2-40B4-BE49-F238E27FC236}">
                    <a16:creationId xmlns:a16="http://schemas.microsoft.com/office/drawing/2014/main" id="{DC9045BD-6299-0640-A037-8D046386126B}"/>
                  </a:ext>
                </a:extLst>
              </p:cNvPr>
              <p:cNvSpPr/>
              <p:nvPr/>
            </p:nvSpPr>
            <p:spPr>
              <a:xfrm>
                <a:off x="3411485" y="4312674"/>
                <a:ext cx="53341" cy="53341"/>
              </a:xfrm>
              <a:custGeom>
                <a:avLst/>
                <a:gdLst>
                  <a:gd name="connsiteX0" fmla="*/ 53342 w 53341"/>
                  <a:gd name="connsiteY0" fmla="*/ 26671 h 53341"/>
                  <a:gd name="connsiteX1" fmla="*/ 26671 w 53341"/>
                  <a:gd name="connsiteY1" fmla="*/ 53341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1"/>
                      <a:pt x="26671" y="53341"/>
                    </a:cubicBezTo>
                    <a:cubicBezTo>
                      <a:pt x="11941" y="53341"/>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07" name="Forme libre 106">
                <a:extLst>
                  <a:ext uri="{FF2B5EF4-FFF2-40B4-BE49-F238E27FC236}">
                    <a16:creationId xmlns:a16="http://schemas.microsoft.com/office/drawing/2014/main" id="{D3ED0F70-F52C-4642-B804-198474E69D34}"/>
                  </a:ext>
                </a:extLst>
              </p:cNvPr>
              <p:cNvSpPr/>
              <p:nvPr/>
            </p:nvSpPr>
            <p:spPr>
              <a:xfrm>
                <a:off x="3084478" y="4316153"/>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1"/>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08" name="Forme libre 107">
                <a:extLst>
                  <a:ext uri="{FF2B5EF4-FFF2-40B4-BE49-F238E27FC236}">
                    <a16:creationId xmlns:a16="http://schemas.microsoft.com/office/drawing/2014/main" id="{AA3B2149-9CEA-6F4F-940E-A13E59A3F30E}"/>
                  </a:ext>
                </a:extLst>
              </p:cNvPr>
              <p:cNvSpPr/>
              <p:nvPr/>
            </p:nvSpPr>
            <p:spPr>
              <a:xfrm>
                <a:off x="2756311" y="4318472"/>
                <a:ext cx="53341" cy="53341"/>
              </a:xfrm>
              <a:custGeom>
                <a:avLst/>
                <a:gdLst>
                  <a:gd name="connsiteX0" fmla="*/ 53342 w 53341"/>
                  <a:gd name="connsiteY0" fmla="*/ 26671 h 53341"/>
                  <a:gd name="connsiteX1" fmla="*/ 26671 w 53341"/>
                  <a:gd name="connsiteY1" fmla="*/ 53341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1"/>
                      <a:pt x="26671" y="53341"/>
                    </a:cubicBezTo>
                    <a:cubicBezTo>
                      <a:pt x="11941" y="53341"/>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09" name="Forme libre 108">
                <a:extLst>
                  <a:ext uri="{FF2B5EF4-FFF2-40B4-BE49-F238E27FC236}">
                    <a16:creationId xmlns:a16="http://schemas.microsoft.com/office/drawing/2014/main" id="{344F50E0-5705-A04E-B2F2-18C5FE5C3CA0}"/>
                  </a:ext>
                </a:extLst>
              </p:cNvPr>
              <p:cNvSpPr/>
              <p:nvPr/>
            </p:nvSpPr>
            <p:spPr>
              <a:xfrm>
                <a:off x="2429303" y="4321951"/>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1"/>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grpSp>
        <p:grpSp>
          <p:nvGrpSpPr>
            <p:cNvPr id="71" name="Graphique 4">
              <a:extLst>
                <a:ext uri="{FF2B5EF4-FFF2-40B4-BE49-F238E27FC236}">
                  <a16:creationId xmlns:a16="http://schemas.microsoft.com/office/drawing/2014/main" id="{39C98E99-BB4A-D840-A850-A12F571D5BF5}"/>
                </a:ext>
              </a:extLst>
            </p:cNvPr>
            <p:cNvGrpSpPr/>
            <p:nvPr userDrawn="1"/>
          </p:nvGrpSpPr>
          <p:grpSpPr>
            <a:xfrm>
              <a:off x="9427971" y="5218723"/>
              <a:ext cx="228540" cy="228540"/>
              <a:chOff x="3319877" y="4951615"/>
              <a:chExt cx="308454" cy="308454"/>
            </a:xfrm>
          </p:grpSpPr>
          <p:sp>
            <p:nvSpPr>
              <p:cNvPr id="91" name="Forme libre 90">
                <a:extLst>
                  <a:ext uri="{FF2B5EF4-FFF2-40B4-BE49-F238E27FC236}">
                    <a16:creationId xmlns:a16="http://schemas.microsoft.com/office/drawing/2014/main" id="{27A64AD1-B8CA-5849-AAC4-55D74D2B6F9E}"/>
                  </a:ext>
                </a:extLst>
              </p:cNvPr>
              <p:cNvSpPr/>
              <p:nvPr/>
            </p:nvSpPr>
            <p:spPr>
              <a:xfrm>
                <a:off x="3319877" y="4951615"/>
                <a:ext cx="308454" cy="308454"/>
              </a:xfrm>
              <a:custGeom>
                <a:avLst/>
                <a:gdLst>
                  <a:gd name="connsiteX0" fmla="*/ 308454 w 308454"/>
                  <a:gd name="connsiteY0" fmla="*/ 154227 h 308454"/>
                  <a:gd name="connsiteX1" fmla="*/ 154227 w 308454"/>
                  <a:gd name="connsiteY1" fmla="*/ 308454 h 308454"/>
                  <a:gd name="connsiteX2" fmla="*/ 0 w 308454"/>
                  <a:gd name="connsiteY2" fmla="*/ 154227 h 308454"/>
                  <a:gd name="connsiteX3" fmla="*/ 154227 w 308454"/>
                  <a:gd name="connsiteY3" fmla="*/ 0 h 308454"/>
                  <a:gd name="connsiteX4" fmla="*/ 308454 w 308454"/>
                  <a:gd name="connsiteY4" fmla="*/ 154227 h 308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454" h="308454">
                    <a:moveTo>
                      <a:pt x="308454" y="154227"/>
                    </a:moveTo>
                    <a:cubicBezTo>
                      <a:pt x="308454" y="239404"/>
                      <a:pt x="239404" y="308454"/>
                      <a:pt x="154227" y="308454"/>
                    </a:cubicBezTo>
                    <a:cubicBezTo>
                      <a:pt x="69050" y="308454"/>
                      <a:pt x="0" y="239404"/>
                      <a:pt x="0" y="154227"/>
                    </a:cubicBezTo>
                    <a:cubicBezTo>
                      <a:pt x="0" y="69050"/>
                      <a:pt x="69050" y="0"/>
                      <a:pt x="154227" y="0"/>
                    </a:cubicBezTo>
                    <a:cubicBezTo>
                      <a:pt x="239405" y="0"/>
                      <a:pt x="308454" y="69050"/>
                      <a:pt x="308454" y="154227"/>
                    </a:cubicBezTo>
                    <a:close/>
                  </a:path>
                </a:pathLst>
              </a:custGeom>
              <a:solidFill>
                <a:srgbClr val="ED897F"/>
              </a:solidFill>
              <a:ln w="15991" cap="flat">
                <a:solidFill>
                  <a:srgbClr val="FCE5DF"/>
                </a:solidFill>
                <a:prstDash val="solid"/>
                <a:miter/>
              </a:ln>
            </p:spPr>
            <p:txBody>
              <a:bodyPr rtlCol="0" anchor="ctr"/>
              <a:lstStyle/>
              <a:p>
                <a:endParaRPr lang="fr-FR"/>
              </a:p>
            </p:txBody>
          </p:sp>
          <p:sp>
            <p:nvSpPr>
              <p:cNvPr id="92" name="Forme libre 91">
                <a:extLst>
                  <a:ext uri="{FF2B5EF4-FFF2-40B4-BE49-F238E27FC236}">
                    <a16:creationId xmlns:a16="http://schemas.microsoft.com/office/drawing/2014/main" id="{0C35D352-2918-3440-9466-9EE0ECB656F7}"/>
                  </a:ext>
                </a:extLst>
              </p:cNvPr>
              <p:cNvSpPr/>
              <p:nvPr/>
            </p:nvSpPr>
            <p:spPr>
              <a:xfrm>
                <a:off x="3401049" y="5032787"/>
                <a:ext cx="146109" cy="146109"/>
              </a:xfrm>
              <a:custGeom>
                <a:avLst/>
                <a:gdLst>
                  <a:gd name="connsiteX0" fmla="*/ 146110 w 146109"/>
                  <a:gd name="connsiteY0" fmla="*/ 73055 h 146109"/>
                  <a:gd name="connsiteX1" fmla="*/ 73055 w 146109"/>
                  <a:gd name="connsiteY1" fmla="*/ 146110 h 146109"/>
                  <a:gd name="connsiteX2" fmla="*/ 0 w 146109"/>
                  <a:gd name="connsiteY2" fmla="*/ 73055 h 146109"/>
                  <a:gd name="connsiteX3" fmla="*/ 73055 w 146109"/>
                  <a:gd name="connsiteY3" fmla="*/ 0 h 146109"/>
                  <a:gd name="connsiteX4" fmla="*/ 146110 w 146109"/>
                  <a:gd name="connsiteY4" fmla="*/ 73055 h 14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109" h="146109">
                    <a:moveTo>
                      <a:pt x="146110" y="73055"/>
                    </a:moveTo>
                    <a:cubicBezTo>
                      <a:pt x="146110" y="113402"/>
                      <a:pt x="113402" y="146110"/>
                      <a:pt x="73055" y="146110"/>
                    </a:cubicBezTo>
                    <a:cubicBezTo>
                      <a:pt x="32708" y="146110"/>
                      <a:pt x="0" y="113402"/>
                      <a:pt x="0" y="73055"/>
                    </a:cubicBezTo>
                    <a:cubicBezTo>
                      <a:pt x="0" y="32708"/>
                      <a:pt x="32708" y="0"/>
                      <a:pt x="73055" y="0"/>
                    </a:cubicBezTo>
                    <a:cubicBezTo>
                      <a:pt x="113402" y="0"/>
                      <a:pt x="146110" y="32708"/>
                      <a:pt x="146110" y="73055"/>
                    </a:cubicBezTo>
                    <a:close/>
                  </a:path>
                </a:pathLst>
              </a:custGeom>
              <a:noFill/>
              <a:ln w="30205" cap="flat">
                <a:solidFill>
                  <a:srgbClr val="92D3EB"/>
                </a:solidFill>
                <a:prstDash val="solid"/>
                <a:miter/>
              </a:ln>
            </p:spPr>
            <p:txBody>
              <a:bodyPr rtlCol="0" anchor="ctr"/>
              <a:lstStyle/>
              <a:p>
                <a:endParaRPr lang="fr-FR"/>
              </a:p>
            </p:txBody>
          </p:sp>
          <p:sp>
            <p:nvSpPr>
              <p:cNvPr id="93" name="Forme libre 92">
                <a:extLst>
                  <a:ext uri="{FF2B5EF4-FFF2-40B4-BE49-F238E27FC236}">
                    <a16:creationId xmlns:a16="http://schemas.microsoft.com/office/drawing/2014/main" id="{8C592A2E-707D-F947-8EB0-6BAB4B045EB8}"/>
                  </a:ext>
                </a:extLst>
              </p:cNvPr>
              <p:cNvSpPr/>
              <p:nvPr/>
            </p:nvSpPr>
            <p:spPr>
              <a:xfrm>
                <a:off x="3418443" y="5050181"/>
                <a:ext cx="111321" cy="111321"/>
              </a:xfrm>
              <a:custGeom>
                <a:avLst/>
                <a:gdLst>
                  <a:gd name="connsiteX0" fmla="*/ 111322 w 111321"/>
                  <a:gd name="connsiteY0" fmla="*/ 55661 h 111321"/>
                  <a:gd name="connsiteX1" fmla="*/ 55661 w 111321"/>
                  <a:gd name="connsiteY1" fmla="*/ 111322 h 111321"/>
                  <a:gd name="connsiteX2" fmla="*/ 0 w 111321"/>
                  <a:gd name="connsiteY2" fmla="*/ 55661 h 111321"/>
                  <a:gd name="connsiteX3" fmla="*/ 55661 w 111321"/>
                  <a:gd name="connsiteY3" fmla="*/ 0 h 111321"/>
                  <a:gd name="connsiteX4" fmla="*/ 111322 w 111321"/>
                  <a:gd name="connsiteY4" fmla="*/ 55661 h 111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321" h="111321">
                    <a:moveTo>
                      <a:pt x="111322" y="55661"/>
                    </a:moveTo>
                    <a:cubicBezTo>
                      <a:pt x="111322" y="86401"/>
                      <a:pt x="86401" y="111322"/>
                      <a:pt x="55661" y="111322"/>
                    </a:cubicBezTo>
                    <a:cubicBezTo>
                      <a:pt x="24920" y="111322"/>
                      <a:pt x="0" y="86401"/>
                      <a:pt x="0" y="55661"/>
                    </a:cubicBezTo>
                    <a:cubicBezTo>
                      <a:pt x="0" y="24920"/>
                      <a:pt x="24921" y="0"/>
                      <a:pt x="55661" y="0"/>
                    </a:cubicBezTo>
                    <a:cubicBezTo>
                      <a:pt x="86402" y="0"/>
                      <a:pt x="111322" y="24920"/>
                      <a:pt x="111322" y="55661"/>
                    </a:cubicBezTo>
                    <a:close/>
                  </a:path>
                </a:pathLst>
              </a:custGeom>
              <a:solidFill>
                <a:srgbClr val="FFFFFF"/>
              </a:solidFill>
              <a:ln w="11590" cap="flat">
                <a:noFill/>
                <a:prstDash val="solid"/>
                <a:miter/>
              </a:ln>
            </p:spPr>
            <p:txBody>
              <a:bodyPr rtlCol="0" anchor="ctr"/>
              <a:lstStyle/>
              <a:p>
                <a:endParaRPr lang="fr-FR"/>
              </a:p>
            </p:txBody>
          </p:sp>
        </p:grpSp>
        <p:sp>
          <p:nvSpPr>
            <p:cNvPr id="72" name="Graphique 4">
              <a:extLst>
                <a:ext uri="{FF2B5EF4-FFF2-40B4-BE49-F238E27FC236}">
                  <a16:creationId xmlns:a16="http://schemas.microsoft.com/office/drawing/2014/main" id="{4B0AF3E2-E351-F04C-BC62-D4392E31FC75}"/>
                </a:ext>
              </a:extLst>
            </p:cNvPr>
            <p:cNvSpPr/>
            <p:nvPr userDrawn="1"/>
          </p:nvSpPr>
          <p:spPr>
            <a:xfrm>
              <a:off x="6994351" y="5781046"/>
              <a:ext cx="144340" cy="144340"/>
            </a:xfrm>
            <a:custGeom>
              <a:avLst/>
              <a:gdLst>
                <a:gd name="connsiteX0" fmla="*/ 194813 w 194813"/>
                <a:gd name="connsiteY0" fmla="*/ 97407 h 194813"/>
                <a:gd name="connsiteX1" fmla="*/ 97407 w 194813"/>
                <a:gd name="connsiteY1" fmla="*/ 194813 h 194813"/>
                <a:gd name="connsiteX2" fmla="*/ 0 w 194813"/>
                <a:gd name="connsiteY2" fmla="*/ 97407 h 194813"/>
                <a:gd name="connsiteX3" fmla="*/ 97407 w 194813"/>
                <a:gd name="connsiteY3" fmla="*/ 0 h 194813"/>
                <a:gd name="connsiteX4" fmla="*/ 194813 w 194813"/>
                <a:gd name="connsiteY4" fmla="*/ 97407 h 194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13" h="194813">
                  <a:moveTo>
                    <a:pt x="194813" y="97407"/>
                  </a:moveTo>
                  <a:cubicBezTo>
                    <a:pt x="194813" y="151203"/>
                    <a:pt x="151203" y="194813"/>
                    <a:pt x="97407" y="194813"/>
                  </a:cubicBezTo>
                  <a:cubicBezTo>
                    <a:pt x="43610" y="194813"/>
                    <a:pt x="0" y="151203"/>
                    <a:pt x="0" y="97407"/>
                  </a:cubicBezTo>
                  <a:cubicBezTo>
                    <a:pt x="0" y="43610"/>
                    <a:pt x="43610" y="0"/>
                    <a:pt x="97407" y="0"/>
                  </a:cubicBezTo>
                  <a:cubicBezTo>
                    <a:pt x="151203" y="0"/>
                    <a:pt x="194813" y="43610"/>
                    <a:pt x="194813" y="97407"/>
                  </a:cubicBezTo>
                  <a:close/>
                </a:path>
              </a:pathLst>
            </a:custGeom>
            <a:solidFill>
              <a:srgbClr val="E76762">
                <a:alpha val="70000"/>
              </a:srgbClr>
            </a:solidFill>
            <a:ln w="56716" cap="flat">
              <a:solidFill>
                <a:srgbClr val="D1E3F7"/>
              </a:solidFill>
              <a:prstDash val="solid"/>
              <a:miter/>
            </a:ln>
          </p:spPr>
          <p:txBody>
            <a:bodyPr rtlCol="0" anchor="ctr"/>
            <a:lstStyle/>
            <a:p>
              <a:endParaRPr lang="fr-FR"/>
            </a:p>
          </p:txBody>
        </p:sp>
        <p:grpSp>
          <p:nvGrpSpPr>
            <p:cNvPr id="73" name="Groupe 72">
              <a:extLst>
                <a:ext uri="{FF2B5EF4-FFF2-40B4-BE49-F238E27FC236}">
                  <a16:creationId xmlns:a16="http://schemas.microsoft.com/office/drawing/2014/main" id="{15578FAF-7173-8442-9C8B-6B710FD1E523}"/>
                </a:ext>
              </a:extLst>
            </p:cNvPr>
            <p:cNvGrpSpPr/>
            <p:nvPr userDrawn="1"/>
          </p:nvGrpSpPr>
          <p:grpSpPr>
            <a:xfrm>
              <a:off x="6441074" y="174436"/>
              <a:ext cx="4184627" cy="4184627"/>
              <a:chOff x="1760507" y="447221"/>
              <a:chExt cx="2124389" cy="2124389"/>
            </a:xfrm>
          </p:grpSpPr>
          <p:sp>
            <p:nvSpPr>
              <p:cNvPr id="89" name="Graphique 4">
                <a:extLst>
                  <a:ext uri="{FF2B5EF4-FFF2-40B4-BE49-F238E27FC236}">
                    <a16:creationId xmlns:a16="http://schemas.microsoft.com/office/drawing/2014/main" id="{A6EBF0E3-F967-C34D-9464-D3E7F4AF70B8}"/>
                  </a:ext>
                </a:extLst>
              </p:cNvPr>
              <p:cNvSpPr/>
              <p:nvPr/>
            </p:nvSpPr>
            <p:spPr>
              <a:xfrm>
                <a:off x="1760507" y="447221"/>
                <a:ext cx="2124389" cy="2124389"/>
              </a:xfrm>
              <a:custGeom>
                <a:avLst/>
                <a:gdLst>
                  <a:gd name="connsiteX0" fmla="*/ 2124390 w 2124389"/>
                  <a:gd name="connsiteY0" fmla="*/ 1062195 h 2124389"/>
                  <a:gd name="connsiteX1" fmla="*/ 1062195 w 2124389"/>
                  <a:gd name="connsiteY1" fmla="*/ 2124390 h 2124389"/>
                  <a:gd name="connsiteX2" fmla="*/ 0 w 2124389"/>
                  <a:gd name="connsiteY2" fmla="*/ 1062195 h 2124389"/>
                  <a:gd name="connsiteX3" fmla="*/ 1062195 w 2124389"/>
                  <a:gd name="connsiteY3" fmla="*/ 0 h 2124389"/>
                  <a:gd name="connsiteX4" fmla="*/ 2124390 w 2124389"/>
                  <a:gd name="connsiteY4" fmla="*/ 1062195 h 2124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4389" h="2124389">
                    <a:moveTo>
                      <a:pt x="2124390" y="1062195"/>
                    </a:moveTo>
                    <a:cubicBezTo>
                      <a:pt x="2124390" y="1648829"/>
                      <a:pt x="1648829" y="2124390"/>
                      <a:pt x="1062195" y="2124390"/>
                    </a:cubicBezTo>
                    <a:cubicBezTo>
                      <a:pt x="475561" y="2124390"/>
                      <a:pt x="0" y="1648829"/>
                      <a:pt x="0" y="1062195"/>
                    </a:cubicBezTo>
                    <a:cubicBezTo>
                      <a:pt x="0" y="475561"/>
                      <a:pt x="475561" y="0"/>
                      <a:pt x="1062195" y="0"/>
                    </a:cubicBezTo>
                    <a:cubicBezTo>
                      <a:pt x="1648829" y="0"/>
                      <a:pt x="2124390" y="475561"/>
                      <a:pt x="2124390" y="1062195"/>
                    </a:cubicBezTo>
                    <a:close/>
                  </a:path>
                </a:pathLst>
              </a:custGeom>
              <a:solidFill>
                <a:srgbClr val="F7CBC2">
                  <a:alpha val="41000"/>
                </a:srgbClr>
              </a:solidFill>
              <a:ln w="8104" cap="flat">
                <a:solidFill>
                  <a:srgbClr val="FFFFFF">
                    <a:alpha val="20000"/>
                  </a:srgbClr>
                </a:solidFill>
                <a:prstDash val="solid"/>
                <a:miter/>
              </a:ln>
            </p:spPr>
            <p:txBody>
              <a:bodyPr rtlCol="0" anchor="ctr"/>
              <a:lstStyle/>
              <a:p>
                <a:endParaRPr lang="fr-FR"/>
              </a:p>
            </p:txBody>
          </p:sp>
          <p:sp>
            <p:nvSpPr>
              <p:cNvPr id="90" name="Graphique 4">
                <a:extLst>
                  <a:ext uri="{FF2B5EF4-FFF2-40B4-BE49-F238E27FC236}">
                    <a16:creationId xmlns:a16="http://schemas.microsoft.com/office/drawing/2014/main" id="{4EE32F60-6014-1148-AD97-7F6AFA28F2CB}"/>
                  </a:ext>
                </a:extLst>
              </p:cNvPr>
              <p:cNvSpPr/>
              <p:nvPr/>
            </p:nvSpPr>
            <p:spPr>
              <a:xfrm>
                <a:off x="2271891" y="958605"/>
                <a:ext cx="1101621" cy="1101621"/>
              </a:xfrm>
              <a:custGeom>
                <a:avLst/>
                <a:gdLst>
                  <a:gd name="connsiteX0" fmla="*/ 1101621 w 1101621"/>
                  <a:gd name="connsiteY0" fmla="*/ 550811 h 1101621"/>
                  <a:gd name="connsiteX1" fmla="*/ 550811 w 1101621"/>
                  <a:gd name="connsiteY1" fmla="*/ 1101622 h 1101621"/>
                  <a:gd name="connsiteX2" fmla="*/ 0 w 1101621"/>
                  <a:gd name="connsiteY2" fmla="*/ 550811 h 1101621"/>
                  <a:gd name="connsiteX3" fmla="*/ 550811 w 1101621"/>
                  <a:gd name="connsiteY3" fmla="*/ 0 h 1101621"/>
                  <a:gd name="connsiteX4" fmla="*/ 1101621 w 1101621"/>
                  <a:gd name="connsiteY4" fmla="*/ 550811 h 1101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1621" h="1101621">
                    <a:moveTo>
                      <a:pt x="1101621" y="550811"/>
                    </a:moveTo>
                    <a:cubicBezTo>
                      <a:pt x="1101621" y="855015"/>
                      <a:pt x="855015" y="1101622"/>
                      <a:pt x="550811" y="1101622"/>
                    </a:cubicBezTo>
                    <a:cubicBezTo>
                      <a:pt x="246606" y="1101622"/>
                      <a:pt x="0" y="855015"/>
                      <a:pt x="0" y="550811"/>
                    </a:cubicBezTo>
                    <a:cubicBezTo>
                      <a:pt x="0" y="246606"/>
                      <a:pt x="246606" y="0"/>
                      <a:pt x="550811" y="0"/>
                    </a:cubicBezTo>
                    <a:cubicBezTo>
                      <a:pt x="855015" y="0"/>
                      <a:pt x="1101621" y="246606"/>
                      <a:pt x="1101621" y="550811"/>
                    </a:cubicBezTo>
                    <a:close/>
                  </a:path>
                </a:pathLst>
              </a:custGeom>
              <a:solidFill>
                <a:srgbClr val="FCEAE5"/>
              </a:solidFill>
              <a:ln w="122629" cap="flat">
                <a:solidFill>
                  <a:srgbClr val="FFFFFF"/>
                </a:solidFill>
                <a:prstDash val="solid"/>
                <a:miter/>
              </a:ln>
            </p:spPr>
            <p:txBody>
              <a:bodyPr rtlCol="0" anchor="ctr"/>
              <a:lstStyle/>
              <a:p>
                <a:endParaRPr lang="fr-FR"/>
              </a:p>
            </p:txBody>
          </p:sp>
        </p:grpSp>
        <p:sp>
          <p:nvSpPr>
            <p:cNvPr id="74" name="Graphique 4">
              <a:extLst>
                <a:ext uri="{FF2B5EF4-FFF2-40B4-BE49-F238E27FC236}">
                  <a16:creationId xmlns:a16="http://schemas.microsoft.com/office/drawing/2014/main" id="{6CAF3774-5984-0F43-90F6-29B6D8DB4B56}"/>
                </a:ext>
              </a:extLst>
            </p:cNvPr>
            <p:cNvSpPr/>
            <p:nvPr userDrawn="1"/>
          </p:nvSpPr>
          <p:spPr>
            <a:xfrm>
              <a:off x="6509935" y="3280045"/>
              <a:ext cx="115596" cy="115596"/>
            </a:xfrm>
            <a:custGeom>
              <a:avLst/>
              <a:gdLst>
                <a:gd name="connsiteX0" fmla="*/ 141471 w 141471"/>
                <a:gd name="connsiteY0" fmla="*/ 70736 h 141471"/>
                <a:gd name="connsiteX1" fmla="*/ 70736 w 141471"/>
                <a:gd name="connsiteY1" fmla="*/ 141471 h 141471"/>
                <a:gd name="connsiteX2" fmla="*/ 0 w 141471"/>
                <a:gd name="connsiteY2" fmla="*/ 70736 h 141471"/>
                <a:gd name="connsiteX3" fmla="*/ 70736 w 141471"/>
                <a:gd name="connsiteY3" fmla="*/ 0 h 141471"/>
                <a:gd name="connsiteX4" fmla="*/ 141471 w 141471"/>
                <a:gd name="connsiteY4" fmla="*/ 70736 h 141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471" h="141471">
                  <a:moveTo>
                    <a:pt x="141471" y="70736"/>
                  </a:moveTo>
                  <a:cubicBezTo>
                    <a:pt x="141471" y="109802"/>
                    <a:pt x="109802" y="141471"/>
                    <a:pt x="70736" y="141471"/>
                  </a:cubicBezTo>
                  <a:cubicBezTo>
                    <a:pt x="31669" y="141471"/>
                    <a:pt x="0" y="109802"/>
                    <a:pt x="0" y="70736"/>
                  </a:cubicBezTo>
                  <a:cubicBezTo>
                    <a:pt x="0" y="31669"/>
                    <a:pt x="31669" y="0"/>
                    <a:pt x="70736" y="0"/>
                  </a:cubicBezTo>
                  <a:cubicBezTo>
                    <a:pt x="109802" y="0"/>
                    <a:pt x="141471" y="31669"/>
                    <a:pt x="141471" y="70736"/>
                  </a:cubicBezTo>
                  <a:close/>
                </a:path>
              </a:pathLst>
            </a:custGeom>
            <a:solidFill>
              <a:srgbClr val="91D3EC">
                <a:alpha val="70000"/>
              </a:srgbClr>
            </a:solidFill>
            <a:ln w="11590" cap="flat">
              <a:noFill/>
              <a:prstDash val="solid"/>
              <a:miter/>
            </a:ln>
          </p:spPr>
          <p:txBody>
            <a:bodyPr rtlCol="0" anchor="ctr"/>
            <a:lstStyle/>
            <a:p>
              <a:endParaRPr lang="fr-FR"/>
            </a:p>
          </p:txBody>
        </p:sp>
        <p:grpSp>
          <p:nvGrpSpPr>
            <p:cNvPr id="75" name="Graphique 4">
              <a:extLst>
                <a:ext uri="{FF2B5EF4-FFF2-40B4-BE49-F238E27FC236}">
                  <a16:creationId xmlns:a16="http://schemas.microsoft.com/office/drawing/2014/main" id="{22CE46D8-5A91-194E-AC54-68052501098B}"/>
                </a:ext>
              </a:extLst>
            </p:cNvPr>
            <p:cNvGrpSpPr/>
            <p:nvPr userDrawn="1"/>
          </p:nvGrpSpPr>
          <p:grpSpPr>
            <a:xfrm>
              <a:off x="11227306" y="2679740"/>
              <a:ext cx="360053" cy="360053"/>
              <a:chOff x="4678930" y="1774306"/>
              <a:chExt cx="440648" cy="440648"/>
            </a:xfrm>
          </p:grpSpPr>
          <p:sp>
            <p:nvSpPr>
              <p:cNvPr id="87" name="Forme libre 86">
                <a:extLst>
                  <a:ext uri="{FF2B5EF4-FFF2-40B4-BE49-F238E27FC236}">
                    <a16:creationId xmlns:a16="http://schemas.microsoft.com/office/drawing/2014/main" id="{9FD8B1F3-2449-FF4C-9EF4-A59D7ABB70B3}"/>
                  </a:ext>
                </a:extLst>
              </p:cNvPr>
              <p:cNvSpPr/>
              <p:nvPr/>
            </p:nvSpPr>
            <p:spPr>
              <a:xfrm>
                <a:off x="4678930" y="1774306"/>
                <a:ext cx="440648" cy="440648"/>
              </a:xfrm>
              <a:custGeom>
                <a:avLst/>
                <a:gdLst>
                  <a:gd name="connsiteX0" fmla="*/ 440648 w 440648"/>
                  <a:gd name="connsiteY0" fmla="*/ 220324 h 440648"/>
                  <a:gd name="connsiteX1" fmla="*/ 220324 w 440648"/>
                  <a:gd name="connsiteY1" fmla="*/ 440649 h 440648"/>
                  <a:gd name="connsiteX2" fmla="*/ 0 w 440648"/>
                  <a:gd name="connsiteY2" fmla="*/ 220324 h 440648"/>
                  <a:gd name="connsiteX3" fmla="*/ 220324 w 440648"/>
                  <a:gd name="connsiteY3" fmla="*/ 0 h 440648"/>
                  <a:gd name="connsiteX4" fmla="*/ 440648 w 440648"/>
                  <a:gd name="connsiteY4" fmla="*/ 220324 h 4406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648" h="440648">
                    <a:moveTo>
                      <a:pt x="440648" y="220324"/>
                    </a:moveTo>
                    <a:cubicBezTo>
                      <a:pt x="440648" y="342006"/>
                      <a:pt x="342006" y="440649"/>
                      <a:pt x="220324" y="440649"/>
                    </a:cubicBezTo>
                    <a:cubicBezTo>
                      <a:pt x="98642" y="440649"/>
                      <a:pt x="0" y="342006"/>
                      <a:pt x="0" y="220324"/>
                    </a:cubicBezTo>
                    <a:cubicBezTo>
                      <a:pt x="0" y="98643"/>
                      <a:pt x="98642" y="0"/>
                      <a:pt x="220324" y="0"/>
                    </a:cubicBezTo>
                    <a:cubicBezTo>
                      <a:pt x="342006" y="0"/>
                      <a:pt x="440648" y="98643"/>
                      <a:pt x="440648" y="220324"/>
                    </a:cubicBezTo>
                    <a:close/>
                  </a:path>
                </a:pathLst>
              </a:custGeom>
              <a:solidFill>
                <a:srgbClr val="E76662"/>
              </a:solidFill>
              <a:ln w="11590" cap="flat">
                <a:noFill/>
                <a:prstDash val="solid"/>
                <a:miter/>
              </a:ln>
            </p:spPr>
            <p:txBody>
              <a:bodyPr rtlCol="0" anchor="ctr"/>
              <a:lstStyle/>
              <a:p>
                <a:endParaRPr lang="fr-FR"/>
              </a:p>
            </p:txBody>
          </p:sp>
          <p:sp>
            <p:nvSpPr>
              <p:cNvPr id="88" name="Forme libre 87">
                <a:extLst>
                  <a:ext uri="{FF2B5EF4-FFF2-40B4-BE49-F238E27FC236}">
                    <a16:creationId xmlns:a16="http://schemas.microsoft.com/office/drawing/2014/main" id="{E31C68FA-5FF3-1E47-B8A3-F767D76715D8}"/>
                  </a:ext>
                </a:extLst>
              </p:cNvPr>
              <p:cNvSpPr/>
              <p:nvPr/>
            </p:nvSpPr>
            <p:spPr>
              <a:xfrm>
                <a:off x="4828519" y="1923895"/>
                <a:ext cx="141471" cy="141471"/>
              </a:xfrm>
              <a:custGeom>
                <a:avLst/>
                <a:gdLst>
                  <a:gd name="connsiteX0" fmla="*/ 141471 w 141471"/>
                  <a:gd name="connsiteY0" fmla="*/ 70736 h 141471"/>
                  <a:gd name="connsiteX1" fmla="*/ 70736 w 141471"/>
                  <a:gd name="connsiteY1" fmla="*/ 141472 h 141471"/>
                  <a:gd name="connsiteX2" fmla="*/ 0 w 141471"/>
                  <a:gd name="connsiteY2" fmla="*/ 70736 h 141471"/>
                  <a:gd name="connsiteX3" fmla="*/ 70736 w 141471"/>
                  <a:gd name="connsiteY3" fmla="*/ 0 h 141471"/>
                  <a:gd name="connsiteX4" fmla="*/ 141471 w 141471"/>
                  <a:gd name="connsiteY4" fmla="*/ 70736 h 141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471" h="141471">
                    <a:moveTo>
                      <a:pt x="141471" y="70736"/>
                    </a:moveTo>
                    <a:cubicBezTo>
                      <a:pt x="141471" y="109802"/>
                      <a:pt x="109802" y="141472"/>
                      <a:pt x="70736" y="141472"/>
                    </a:cubicBezTo>
                    <a:cubicBezTo>
                      <a:pt x="31669" y="141472"/>
                      <a:pt x="0" y="109802"/>
                      <a:pt x="0" y="70736"/>
                    </a:cubicBezTo>
                    <a:cubicBezTo>
                      <a:pt x="0" y="31669"/>
                      <a:pt x="31669" y="0"/>
                      <a:pt x="70736" y="0"/>
                    </a:cubicBezTo>
                    <a:cubicBezTo>
                      <a:pt x="109802" y="0"/>
                      <a:pt x="141471" y="31669"/>
                      <a:pt x="141471" y="70736"/>
                    </a:cubicBezTo>
                    <a:close/>
                  </a:path>
                </a:pathLst>
              </a:custGeom>
              <a:solidFill>
                <a:srgbClr val="FFFFFF">
                  <a:alpha val="70000"/>
                </a:srgbClr>
              </a:solidFill>
              <a:ln w="11590" cap="flat">
                <a:noFill/>
                <a:prstDash val="solid"/>
                <a:miter/>
              </a:ln>
            </p:spPr>
            <p:txBody>
              <a:bodyPr rtlCol="0" anchor="ctr"/>
              <a:lstStyle/>
              <a:p>
                <a:endParaRPr lang="fr-FR"/>
              </a:p>
            </p:txBody>
          </p:sp>
        </p:grpSp>
        <p:grpSp>
          <p:nvGrpSpPr>
            <p:cNvPr id="76" name="Groupe 75">
              <a:extLst>
                <a:ext uri="{FF2B5EF4-FFF2-40B4-BE49-F238E27FC236}">
                  <a16:creationId xmlns:a16="http://schemas.microsoft.com/office/drawing/2014/main" id="{3E25DA63-9BFA-AF4D-A145-D6F8742176B8}"/>
                </a:ext>
              </a:extLst>
            </p:cNvPr>
            <p:cNvGrpSpPr/>
            <p:nvPr userDrawn="1"/>
          </p:nvGrpSpPr>
          <p:grpSpPr>
            <a:xfrm>
              <a:off x="10280474" y="1066494"/>
              <a:ext cx="1276854" cy="1276854"/>
              <a:chOff x="3512740" y="605758"/>
              <a:chExt cx="1013491" cy="1013491"/>
            </a:xfrm>
          </p:grpSpPr>
          <p:sp>
            <p:nvSpPr>
              <p:cNvPr id="83" name="Forme libre 82">
                <a:extLst>
                  <a:ext uri="{FF2B5EF4-FFF2-40B4-BE49-F238E27FC236}">
                    <a16:creationId xmlns:a16="http://schemas.microsoft.com/office/drawing/2014/main" id="{F9CD1DF7-B977-7F4D-88A9-13282B57D686}"/>
                  </a:ext>
                </a:extLst>
              </p:cNvPr>
              <p:cNvSpPr/>
              <p:nvPr userDrawn="1"/>
            </p:nvSpPr>
            <p:spPr>
              <a:xfrm>
                <a:off x="3512740" y="605758"/>
                <a:ext cx="1013491" cy="1013491"/>
              </a:xfrm>
              <a:custGeom>
                <a:avLst/>
                <a:gdLst>
                  <a:gd name="connsiteX0" fmla="*/ 1013492 w 1013491"/>
                  <a:gd name="connsiteY0" fmla="*/ 506746 h 1013491"/>
                  <a:gd name="connsiteX1" fmla="*/ 506746 w 1013491"/>
                  <a:gd name="connsiteY1" fmla="*/ 1013492 h 1013491"/>
                  <a:gd name="connsiteX2" fmla="*/ 0 w 1013491"/>
                  <a:gd name="connsiteY2" fmla="*/ 506746 h 1013491"/>
                  <a:gd name="connsiteX3" fmla="*/ 506746 w 1013491"/>
                  <a:gd name="connsiteY3" fmla="*/ 0 h 1013491"/>
                  <a:gd name="connsiteX4" fmla="*/ 1013492 w 1013491"/>
                  <a:gd name="connsiteY4" fmla="*/ 506746 h 1013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3491" h="1013491">
                    <a:moveTo>
                      <a:pt x="1013492" y="506746"/>
                    </a:moveTo>
                    <a:cubicBezTo>
                      <a:pt x="1013492" y="786614"/>
                      <a:pt x="786614" y="1013492"/>
                      <a:pt x="506746" y="1013492"/>
                    </a:cubicBezTo>
                    <a:cubicBezTo>
                      <a:pt x="226878" y="1013492"/>
                      <a:pt x="0" y="786614"/>
                      <a:pt x="0" y="506746"/>
                    </a:cubicBezTo>
                    <a:cubicBezTo>
                      <a:pt x="0" y="226878"/>
                      <a:pt x="226878" y="0"/>
                      <a:pt x="506746" y="0"/>
                    </a:cubicBezTo>
                    <a:cubicBezTo>
                      <a:pt x="786614" y="0"/>
                      <a:pt x="1013492" y="226878"/>
                      <a:pt x="1013492" y="506746"/>
                    </a:cubicBezTo>
                    <a:close/>
                  </a:path>
                </a:pathLst>
              </a:custGeom>
              <a:noFill/>
              <a:ln w="76033" cap="flat">
                <a:solidFill>
                  <a:srgbClr val="AFDFF9"/>
                </a:solidFill>
                <a:prstDash val="solid"/>
                <a:miter/>
              </a:ln>
            </p:spPr>
            <p:txBody>
              <a:bodyPr rtlCol="0" anchor="ctr"/>
              <a:lstStyle/>
              <a:p>
                <a:endParaRPr lang="fr-FR"/>
              </a:p>
            </p:txBody>
          </p:sp>
          <p:grpSp>
            <p:nvGrpSpPr>
              <p:cNvPr id="84" name="Groupe 83">
                <a:extLst>
                  <a:ext uri="{FF2B5EF4-FFF2-40B4-BE49-F238E27FC236}">
                    <a16:creationId xmlns:a16="http://schemas.microsoft.com/office/drawing/2014/main" id="{87F5CBD0-4A39-4C4F-B796-DDBF04235B6E}"/>
                  </a:ext>
                </a:extLst>
              </p:cNvPr>
              <p:cNvGrpSpPr/>
              <p:nvPr userDrawn="1"/>
            </p:nvGrpSpPr>
            <p:grpSpPr>
              <a:xfrm>
                <a:off x="3706394" y="799412"/>
                <a:ext cx="640023" cy="626184"/>
                <a:chOff x="3706394" y="799412"/>
                <a:chExt cx="640023" cy="626184"/>
              </a:xfrm>
            </p:grpSpPr>
            <p:sp>
              <p:nvSpPr>
                <p:cNvPr id="85" name="Graphique 4">
                  <a:extLst>
                    <a:ext uri="{FF2B5EF4-FFF2-40B4-BE49-F238E27FC236}">
                      <a16:creationId xmlns:a16="http://schemas.microsoft.com/office/drawing/2014/main" id="{51CE0413-1770-D541-BE36-8AA984D22EFF}"/>
                    </a:ext>
                  </a:extLst>
                </p:cNvPr>
                <p:cNvSpPr/>
                <p:nvPr userDrawn="1"/>
              </p:nvSpPr>
              <p:spPr>
                <a:xfrm>
                  <a:off x="4200308" y="985276"/>
                  <a:ext cx="146109" cy="146109"/>
                </a:xfrm>
                <a:custGeom>
                  <a:avLst/>
                  <a:gdLst>
                    <a:gd name="connsiteX0" fmla="*/ 146110 w 146109"/>
                    <a:gd name="connsiteY0" fmla="*/ 73055 h 146109"/>
                    <a:gd name="connsiteX1" fmla="*/ 73055 w 146109"/>
                    <a:gd name="connsiteY1" fmla="*/ 146110 h 146109"/>
                    <a:gd name="connsiteX2" fmla="*/ 0 w 146109"/>
                    <a:gd name="connsiteY2" fmla="*/ 73055 h 146109"/>
                    <a:gd name="connsiteX3" fmla="*/ 73055 w 146109"/>
                    <a:gd name="connsiteY3" fmla="*/ 0 h 146109"/>
                    <a:gd name="connsiteX4" fmla="*/ 146110 w 146109"/>
                    <a:gd name="connsiteY4" fmla="*/ 73055 h 14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109" h="146109">
                      <a:moveTo>
                        <a:pt x="146110" y="73055"/>
                      </a:moveTo>
                      <a:cubicBezTo>
                        <a:pt x="146110" y="113402"/>
                        <a:pt x="113402" y="146110"/>
                        <a:pt x="73055" y="146110"/>
                      </a:cubicBezTo>
                      <a:cubicBezTo>
                        <a:pt x="32708" y="146110"/>
                        <a:pt x="0" y="113402"/>
                        <a:pt x="0" y="73055"/>
                      </a:cubicBezTo>
                      <a:cubicBezTo>
                        <a:pt x="0" y="32708"/>
                        <a:pt x="32708" y="0"/>
                        <a:pt x="73055" y="0"/>
                      </a:cubicBezTo>
                      <a:cubicBezTo>
                        <a:pt x="113402" y="0"/>
                        <a:pt x="146110" y="32708"/>
                        <a:pt x="146110" y="73055"/>
                      </a:cubicBezTo>
                      <a:close/>
                    </a:path>
                  </a:pathLst>
                </a:custGeom>
                <a:solidFill>
                  <a:srgbClr val="FFFFFF"/>
                </a:solidFill>
                <a:ln w="11590" cap="flat">
                  <a:noFill/>
                  <a:prstDash val="solid"/>
                  <a:miter/>
                </a:ln>
              </p:spPr>
              <p:txBody>
                <a:bodyPr rtlCol="0" anchor="ctr"/>
                <a:lstStyle/>
                <a:p>
                  <a:endParaRPr lang="fr-FR"/>
                </a:p>
              </p:txBody>
            </p:sp>
            <p:sp>
              <p:nvSpPr>
                <p:cNvPr id="86" name="Forme libre 85">
                  <a:extLst>
                    <a:ext uri="{FF2B5EF4-FFF2-40B4-BE49-F238E27FC236}">
                      <a16:creationId xmlns:a16="http://schemas.microsoft.com/office/drawing/2014/main" id="{233E6879-AC03-C94E-9603-BCF2976CAE01}"/>
                    </a:ext>
                  </a:extLst>
                </p:cNvPr>
                <p:cNvSpPr/>
                <p:nvPr userDrawn="1"/>
              </p:nvSpPr>
              <p:spPr>
                <a:xfrm>
                  <a:off x="3706394" y="799412"/>
                  <a:ext cx="626184" cy="626184"/>
                </a:xfrm>
                <a:custGeom>
                  <a:avLst/>
                  <a:gdLst>
                    <a:gd name="connsiteX0" fmla="*/ 626185 w 626184"/>
                    <a:gd name="connsiteY0" fmla="*/ 313092 h 626184"/>
                    <a:gd name="connsiteX1" fmla="*/ 313092 w 626184"/>
                    <a:gd name="connsiteY1" fmla="*/ 626185 h 626184"/>
                    <a:gd name="connsiteX2" fmla="*/ 0 w 626184"/>
                    <a:gd name="connsiteY2" fmla="*/ 313092 h 626184"/>
                    <a:gd name="connsiteX3" fmla="*/ 313092 w 626184"/>
                    <a:gd name="connsiteY3" fmla="*/ 0 h 626184"/>
                    <a:gd name="connsiteX4" fmla="*/ 626185 w 626184"/>
                    <a:gd name="connsiteY4" fmla="*/ 313092 h 62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184" h="626184">
                      <a:moveTo>
                        <a:pt x="626185" y="313092"/>
                      </a:moveTo>
                      <a:cubicBezTo>
                        <a:pt x="626185" y="486009"/>
                        <a:pt x="486008" y="626185"/>
                        <a:pt x="313092" y="626185"/>
                      </a:cubicBezTo>
                      <a:cubicBezTo>
                        <a:pt x="140176" y="626185"/>
                        <a:pt x="0" y="486009"/>
                        <a:pt x="0" y="313092"/>
                      </a:cubicBezTo>
                      <a:cubicBezTo>
                        <a:pt x="0" y="140176"/>
                        <a:pt x="140176" y="0"/>
                        <a:pt x="313092" y="0"/>
                      </a:cubicBezTo>
                      <a:cubicBezTo>
                        <a:pt x="486008" y="0"/>
                        <a:pt x="626185" y="140176"/>
                        <a:pt x="626185" y="313092"/>
                      </a:cubicBezTo>
                      <a:close/>
                    </a:path>
                  </a:pathLst>
                </a:custGeom>
                <a:solidFill>
                  <a:srgbClr val="ED897F"/>
                </a:solidFill>
                <a:ln w="106564" cap="flat">
                  <a:solidFill>
                    <a:srgbClr val="FCE5DF"/>
                  </a:solidFill>
                  <a:prstDash val="solid"/>
                  <a:miter/>
                </a:ln>
              </p:spPr>
              <p:txBody>
                <a:bodyPr rtlCol="0" anchor="ctr"/>
                <a:lstStyle/>
                <a:p>
                  <a:endParaRPr lang="fr-FR"/>
                </a:p>
              </p:txBody>
            </p:sp>
          </p:grpSp>
        </p:grpSp>
        <p:grpSp>
          <p:nvGrpSpPr>
            <p:cNvPr id="77" name="Groupe 76">
              <a:extLst>
                <a:ext uri="{FF2B5EF4-FFF2-40B4-BE49-F238E27FC236}">
                  <a16:creationId xmlns:a16="http://schemas.microsoft.com/office/drawing/2014/main" id="{42027F13-4367-7346-A0E5-1695AFBA27A2}"/>
                </a:ext>
              </a:extLst>
            </p:cNvPr>
            <p:cNvGrpSpPr/>
            <p:nvPr userDrawn="1"/>
          </p:nvGrpSpPr>
          <p:grpSpPr>
            <a:xfrm>
              <a:off x="9542241" y="3443733"/>
              <a:ext cx="1620398" cy="1620397"/>
              <a:chOff x="9572428" y="3161411"/>
              <a:chExt cx="1620398" cy="1620397"/>
            </a:xfrm>
          </p:grpSpPr>
          <p:sp>
            <p:nvSpPr>
              <p:cNvPr id="81" name="Graphique 4">
                <a:extLst>
                  <a:ext uri="{FF2B5EF4-FFF2-40B4-BE49-F238E27FC236}">
                    <a16:creationId xmlns:a16="http://schemas.microsoft.com/office/drawing/2014/main" id="{9345EF1D-D01D-EC46-89AB-F88401607285}"/>
                  </a:ext>
                </a:extLst>
              </p:cNvPr>
              <p:cNvSpPr/>
              <p:nvPr userDrawn="1"/>
            </p:nvSpPr>
            <p:spPr>
              <a:xfrm>
                <a:off x="9572428" y="3161411"/>
                <a:ext cx="1620398" cy="1620397"/>
              </a:xfrm>
              <a:custGeom>
                <a:avLst/>
                <a:gdLst>
                  <a:gd name="connsiteX0" fmla="*/ 2187009 w 2187008"/>
                  <a:gd name="connsiteY0" fmla="*/ 1093504 h 2187008"/>
                  <a:gd name="connsiteX1" fmla="*/ 1093504 w 2187008"/>
                  <a:gd name="connsiteY1" fmla="*/ 2187008 h 2187008"/>
                  <a:gd name="connsiteX2" fmla="*/ 0 w 2187008"/>
                  <a:gd name="connsiteY2" fmla="*/ 1093504 h 2187008"/>
                  <a:gd name="connsiteX3" fmla="*/ 1093504 w 2187008"/>
                  <a:gd name="connsiteY3" fmla="*/ 0 h 2187008"/>
                  <a:gd name="connsiteX4" fmla="*/ 2187009 w 2187008"/>
                  <a:gd name="connsiteY4" fmla="*/ 1093504 h 2187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7008" h="2187008">
                    <a:moveTo>
                      <a:pt x="2187009" y="1093504"/>
                    </a:moveTo>
                    <a:cubicBezTo>
                      <a:pt x="2187009" y="1697430"/>
                      <a:pt x="1697430" y="2187008"/>
                      <a:pt x="1093504" y="2187008"/>
                    </a:cubicBezTo>
                    <a:cubicBezTo>
                      <a:pt x="489579" y="2187008"/>
                      <a:pt x="0" y="1697430"/>
                      <a:pt x="0" y="1093504"/>
                    </a:cubicBezTo>
                    <a:cubicBezTo>
                      <a:pt x="0" y="489578"/>
                      <a:pt x="489579" y="0"/>
                      <a:pt x="1093504" y="0"/>
                    </a:cubicBezTo>
                    <a:cubicBezTo>
                      <a:pt x="1697430" y="0"/>
                      <a:pt x="2187009" y="489578"/>
                      <a:pt x="2187009" y="1093504"/>
                    </a:cubicBezTo>
                    <a:close/>
                  </a:path>
                </a:pathLst>
              </a:custGeom>
              <a:solidFill>
                <a:schemeClr val="accent1">
                  <a:lumMod val="40000"/>
                  <a:lumOff val="60000"/>
                </a:schemeClr>
              </a:solidFill>
              <a:ln w="179600" cap="flat">
                <a:solidFill>
                  <a:srgbClr val="E76662">
                    <a:alpha val="84369"/>
                  </a:srgbClr>
                </a:solidFill>
                <a:prstDash val="solid"/>
                <a:miter/>
              </a:ln>
            </p:spPr>
            <p:txBody>
              <a:bodyPr rtlCol="0" anchor="ctr"/>
              <a:lstStyle/>
              <a:p>
                <a:endParaRPr lang="fr-FR"/>
              </a:p>
            </p:txBody>
          </p:sp>
          <p:sp>
            <p:nvSpPr>
              <p:cNvPr id="82" name="Graphique 4">
                <a:extLst>
                  <a:ext uri="{FF2B5EF4-FFF2-40B4-BE49-F238E27FC236}">
                    <a16:creationId xmlns:a16="http://schemas.microsoft.com/office/drawing/2014/main" id="{77372A35-43DB-8D4D-8E89-E23EB06B6B30}"/>
                  </a:ext>
                </a:extLst>
              </p:cNvPr>
              <p:cNvSpPr/>
              <p:nvPr userDrawn="1"/>
            </p:nvSpPr>
            <p:spPr>
              <a:xfrm>
                <a:off x="10101181" y="3676054"/>
                <a:ext cx="591110" cy="591110"/>
              </a:xfrm>
              <a:custGeom>
                <a:avLst/>
                <a:gdLst>
                  <a:gd name="connsiteX0" fmla="*/ 797806 w 797805"/>
                  <a:gd name="connsiteY0" fmla="*/ 398903 h 797805"/>
                  <a:gd name="connsiteX1" fmla="*/ 398903 w 797805"/>
                  <a:gd name="connsiteY1" fmla="*/ 797806 h 797805"/>
                  <a:gd name="connsiteX2" fmla="*/ 0 w 797805"/>
                  <a:gd name="connsiteY2" fmla="*/ 398903 h 797805"/>
                  <a:gd name="connsiteX3" fmla="*/ 398903 w 797805"/>
                  <a:gd name="connsiteY3" fmla="*/ 0 h 797805"/>
                  <a:gd name="connsiteX4" fmla="*/ 797806 w 797805"/>
                  <a:gd name="connsiteY4" fmla="*/ 398903 h 797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7805" h="797805">
                    <a:moveTo>
                      <a:pt x="797806" y="398903"/>
                    </a:moveTo>
                    <a:cubicBezTo>
                      <a:pt x="797806" y="619211"/>
                      <a:pt x="619211" y="797806"/>
                      <a:pt x="398903" y="797806"/>
                    </a:cubicBezTo>
                    <a:cubicBezTo>
                      <a:pt x="178595" y="797806"/>
                      <a:pt x="0" y="619211"/>
                      <a:pt x="0" y="398903"/>
                    </a:cubicBezTo>
                    <a:cubicBezTo>
                      <a:pt x="0" y="178595"/>
                      <a:pt x="178595" y="0"/>
                      <a:pt x="398903" y="0"/>
                    </a:cubicBezTo>
                    <a:cubicBezTo>
                      <a:pt x="619211" y="0"/>
                      <a:pt x="797806" y="178595"/>
                      <a:pt x="797806" y="398903"/>
                    </a:cubicBezTo>
                    <a:close/>
                  </a:path>
                </a:pathLst>
              </a:custGeom>
              <a:noFill/>
              <a:ln w="444500" cap="flat">
                <a:solidFill>
                  <a:srgbClr val="AFDFF9"/>
                </a:solidFill>
                <a:prstDash val="solid"/>
                <a:miter/>
              </a:ln>
            </p:spPr>
            <p:txBody>
              <a:bodyPr rtlCol="0" anchor="ctr"/>
              <a:lstStyle/>
              <a:p>
                <a:endParaRPr lang="fr-FR"/>
              </a:p>
            </p:txBody>
          </p:sp>
        </p:grpSp>
        <p:grpSp>
          <p:nvGrpSpPr>
            <p:cNvPr id="78" name="Groupe 77">
              <a:extLst>
                <a:ext uri="{FF2B5EF4-FFF2-40B4-BE49-F238E27FC236}">
                  <a16:creationId xmlns:a16="http://schemas.microsoft.com/office/drawing/2014/main" id="{3A75434C-D9DF-614B-B1E8-D0D4D6C79C8F}"/>
                </a:ext>
              </a:extLst>
            </p:cNvPr>
            <p:cNvGrpSpPr/>
            <p:nvPr userDrawn="1"/>
          </p:nvGrpSpPr>
          <p:grpSpPr>
            <a:xfrm>
              <a:off x="10843917" y="4865048"/>
              <a:ext cx="668366" cy="668366"/>
              <a:chOff x="5799920" y="4925820"/>
              <a:chExt cx="1255480" cy="1255480"/>
            </a:xfrm>
          </p:grpSpPr>
          <p:sp>
            <p:nvSpPr>
              <p:cNvPr id="79" name="Graphique 4">
                <a:extLst>
                  <a:ext uri="{FF2B5EF4-FFF2-40B4-BE49-F238E27FC236}">
                    <a16:creationId xmlns:a16="http://schemas.microsoft.com/office/drawing/2014/main" id="{B39F19D8-F31C-2E43-A236-2939C8806B13}"/>
                  </a:ext>
                </a:extLst>
              </p:cNvPr>
              <p:cNvSpPr/>
              <p:nvPr/>
            </p:nvSpPr>
            <p:spPr>
              <a:xfrm>
                <a:off x="5799920" y="4925820"/>
                <a:ext cx="1255480" cy="1255480"/>
              </a:xfrm>
              <a:custGeom>
                <a:avLst/>
                <a:gdLst>
                  <a:gd name="connsiteX0" fmla="*/ 1384565 w 1384564"/>
                  <a:gd name="connsiteY0" fmla="*/ 692282 h 1384564"/>
                  <a:gd name="connsiteX1" fmla="*/ 692282 w 1384564"/>
                  <a:gd name="connsiteY1" fmla="*/ 1384564 h 1384564"/>
                  <a:gd name="connsiteX2" fmla="*/ 0 w 1384564"/>
                  <a:gd name="connsiteY2" fmla="*/ 692282 h 1384564"/>
                  <a:gd name="connsiteX3" fmla="*/ 692282 w 1384564"/>
                  <a:gd name="connsiteY3" fmla="*/ 0 h 1384564"/>
                  <a:gd name="connsiteX4" fmla="*/ 1384565 w 1384564"/>
                  <a:gd name="connsiteY4" fmla="*/ 692282 h 1384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4564" h="1384564">
                    <a:moveTo>
                      <a:pt x="1384565" y="692282"/>
                    </a:moveTo>
                    <a:cubicBezTo>
                      <a:pt x="1384565" y="1074619"/>
                      <a:pt x="1074620" y="1384564"/>
                      <a:pt x="692282" y="1384564"/>
                    </a:cubicBezTo>
                    <a:cubicBezTo>
                      <a:pt x="309945" y="1384564"/>
                      <a:pt x="0" y="1074619"/>
                      <a:pt x="0" y="692282"/>
                    </a:cubicBezTo>
                    <a:cubicBezTo>
                      <a:pt x="0" y="309945"/>
                      <a:pt x="309945" y="0"/>
                      <a:pt x="692282" y="0"/>
                    </a:cubicBezTo>
                    <a:cubicBezTo>
                      <a:pt x="1074619" y="0"/>
                      <a:pt x="1384565" y="309945"/>
                      <a:pt x="1384565" y="692282"/>
                    </a:cubicBezTo>
                    <a:close/>
                  </a:path>
                </a:pathLst>
              </a:custGeom>
              <a:solidFill>
                <a:srgbClr val="AFDFF9"/>
              </a:solidFill>
              <a:ln w="203278" cap="flat">
                <a:solidFill>
                  <a:srgbClr val="EBF7FE"/>
                </a:solidFill>
                <a:prstDash val="solid"/>
                <a:miter/>
              </a:ln>
            </p:spPr>
            <p:txBody>
              <a:bodyPr rtlCol="0" anchor="ctr"/>
              <a:lstStyle/>
              <a:p>
                <a:endParaRPr lang="fr-FR"/>
              </a:p>
            </p:txBody>
          </p:sp>
          <p:sp>
            <p:nvSpPr>
              <p:cNvPr id="80" name="Graphique 4">
                <a:extLst>
                  <a:ext uri="{FF2B5EF4-FFF2-40B4-BE49-F238E27FC236}">
                    <a16:creationId xmlns:a16="http://schemas.microsoft.com/office/drawing/2014/main" id="{03ABA920-D04E-1B4A-B790-EBE44F08DC88}"/>
                  </a:ext>
                </a:extLst>
              </p:cNvPr>
              <p:cNvSpPr/>
              <p:nvPr/>
            </p:nvSpPr>
            <p:spPr>
              <a:xfrm>
                <a:off x="6182663" y="5308562"/>
                <a:ext cx="489994" cy="489994"/>
              </a:xfrm>
              <a:custGeom>
                <a:avLst/>
                <a:gdLst>
                  <a:gd name="connsiteX0" fmla="*/ 540374 w 540374"/>
                  <a:gd name="connsiteY0" fmla="*/ 270187 h 540374"/>
                  <a:gd name="connsiteX1" fmla="*/ 270187 w 540374"/>
                  <a:gd name="connsiteY1" fmla="*/ 540374 h 540374"/>
                  <a:gd name="connsiteX2" fmla="*/ 0 w 540374"/>
                  <a:gd name="connsiteY2" fmla="*/ 270187 h 540374"/>
                  <a:gd name="connsiteX3" fmla="*/ 270187 w 540374"/>
                  <a:gd name="connsiteY3" fmla="*/ 0 h 540374"/>
                  <a:gd name="connsiteX4" fmla="*/ 540374 w 540374"/>
                  <a:gd name="connsiteY4" fmla="*/ 270187 h 540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374" h="540374">
                    <a:moveTo>
                      <a:pt x="540374" y="270187"/>
                    </a:moveTo>
                    <a:cubicBezTo>
                      <a:pt x="540374" y="419407"/>
                      <a:pt x="419407" y="540374"/>
                      <a:pt x="270187" y="540374"/>
                    </a:cubicBezTo>
                    <a:cubicBezTo>
                      <a:pt x="120967" y="540374"/>
                      <a:pt x="0" y="419407"/>
                      <a:pt x="0" y="270187"/>
                    </a:cubicBezTo>
                    <a:cubicBezTo>
                      <a:pt x="0" y="120967"/>
                      <a:pt x="120967" y="0"/>
                      <a:pt x="270187" y="0"/>
                    </a:cubicBezTo>
                    <a:cubicBezTo>
                      <a:pt x="419407" y="0"/>
                      <a:pt x="540374" y="120967"/>
                      <a:pt x="540374" y="270187"/>
                    </a:cubicBezTo>
                    <a:close/>
                  </a:path>
                </a:pathLst>
              </a:custGeom>
              <a:solidFill>
                <a:srgbClr val="FFFFFF"/>
              </a:solidFill>
              <a:ln w="11590" cap="flat">
                <a:noFill/>
                <a:prstDash val="solid"/>
                <a:miter/>
              </a:ln>
            </p:spPr>
            <p:txBody>
              <a:bodyPr rtlCol="0" anchor="ctr"/>
              <a:lstStyle/>
              <a:p>
                <a:endParaRPr lang="fr-FR"/>
              </a:p>
            </p:txBody>
          </p:sp>
        </p:grpSp>
      </p:grpSp>
    </p:spTree>
    <p:extLst>
      <p:ext uri="{BB962C8B-B14F-4D97-AF65-F5344CB8AC3E}">
        <p14:creationId xmlns:p14="http://schemas.microsoft.com/office/powerpoint/2010/main" val="3326328275"/>
      </p:ext>
    </p:extLst>
  </p:cSld>
  <p:clrMapOvr>
    <a:masterClrMapping/>
  </p:clrMapOvr>
  <p:extLst>
    <p:ext uri="{DCECCB84-F9BA-43D5-87BE-67443E8EF086}">
      <p15:sldGuideLst xmlns:p15="http://schemas.microsoft.com/office/powerpoint/2012/main">
        <p15:guide id="1" pos="52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 - MERCI">
    <p:spTree>
      <p:nvGrpSpPr>
        <p:cNvPr id="1" name=""/>
        <p:cNvGrpSpPr/>
        <p:nvPr/>
      </p:nvGrpSpPr>
      <p:grpSpPr>
        <a:xfrm>
          <a:off x="0" y="0"/>
          <a:ext cx="0" cy="0"/>
          <a:chOff x="0" y="0"/>
          <a:chExt cx="0" cy="0"/>
        </a:xfrm>
      </p:grpSpPr>
      <p:sp>
        <p:nvSpPr>
          <p:cNvPr id="142" name="Rectangle 141">
            <a:extLst>
              <a:ext uri="{FF2B5EF4-FFF2-40B4-BE49-F238E27FC236}">
                <a16:creationId xmlns:a16="http://schemas.microsoft.com/office/drawing/2014/main" id="{DEC4791A-F3E1-3343-BB9F-847D6CF2EDCB}"/>
              </a:ext>
            </a:extLst>
          </p:cNvPr>
          <p:cNvSpPr/>
          <p:nvPr userDrawn="1"/>
        </p:nvSpPr>
        <p:spPr>
          <a:xfrm>
            <a:off x="8839019" y="1902730"/>
            <a:ext cx="2724898" cy="923330"/>
          </a:xfrm>
          <a:prstGeom prst="rect">
            <a:avLst/>
          </a:prstGeom>
        </p:spPr>
        <p:txBody>
          <a:bodyPr wrap="square">
            <a:spAutoFit/>
          </a:bodyPr>
          <a:lstStyle/>
          <a:p>
            <a:pPr algn="r"/>
            <a:r>
              <a:rPr lang="fr-FR" sz="5400" b="1" i="0" dirty="0">
                <a:solidFill>
                  <a:srgbClr val="F3948C"/>
                </a:solidFill>
                <a:latin typeface="FranceTV Brown" panose="020B0504020101010102" pitchFamily="34" charset="77"/>
                <a:cs typeface="FranceTV Brown" panose="020B0504020101010102" pitchFamily="34" charset="77"/>
              </a:rPr>
              <a:t>Merci</a:t>
            </a:r>
          </a:p>
        </p:txBody>
      </p:sp>
      <p:sp>
        <p:nvSpPr>
          <p:cNvPr id="3" name="Espace réservé du texte 2">
            <a:extLst>
              <a:ext uri="{FF2B5EF4-FFF2-40B4-BE49-F238E27FC236}">
                <a16:creationId xmlns:a16="http://schemas.microsoft.com/office/drawing/2014/main" id="{8E08D4AD-4D2B-0F4D-973E-ABB263A654D7}"/>
              </a:ext>
            </a:extLst>
          </p:cNvPr>
          <p:cNvSpPr>
            <a:spLocks noGrp="1"/>
          </p:cNvSpPr>
          <p:nvPr>
            <p:ph type="body" sz="quarter" idx="10" hasCustomPrompt="1"/>
          </p:nvPr>
        </p:nvSpPr>
        <p:spPr>
          <a:xfrm>
            <a:off x="6835068" y="2825750"/>
            <a:ext cx="4773669" cy="502327"/>
          </a:xfrm>
          <a:prstGeom prst="rect">
            <a:avLst/>
          </a:prstGeom>
        </p:spPr>
        <p:txBody>
          <a:bodyPr/>
          <a:lstStyle>
            <a:lvl1pPr marL="0" indent="0" algn="r">
              <a:buNone/>
              <a:defRPr sz="1400" b="0" i="0">
                <a:latin typeface="FranceTV Brown Light" panose="020B0404020101010102" pitchFamily="34" charset="77"/>
                <a:cs typeface="FranceTV Brown Light" panose="020B0404020101010102" pitchFamily="34" charset="77"/>
              </a:defRPr>
            </a:lvl1pPr>
          </a:lstStyle>
          <a:p>
            <a:pPr lvl="0"/>
            <a:r>
              <a:rPr lang="fr-FR" dirty="0"/>
              <a:t>Insérez ici votre texte de remerciement, les informations de collaboration et réalisation du support.</a:t>
            </a:r>
          </a:p>
        </p:txBody>
      </p:sp>
      <p:sp>
        <p:nvSpPr>
          <p:cNvPr id="4" name="Espace réservé du texte 3">
            <a:extLst>
              <a:ext uri="{FF2B5EF4-FFF2-40B4-BE49-F238E27FC236}">
                <a16:creationId xmlns:a16="http://schemas.microsoft.com/office/drawing/2014/main" id="{C3097011-F7E9-284A-9F3D-D25DDBD21507}"/>
              </a:ext>
            </a:extLst>
          </p:cNvPr>
          <p:cNvSpPr>
            <a:spLocks noGrp="1"/>
          </p:cNvSpPr>
          <p:nvPr>
            <p:ph type="body" sz="quarter" idx="11" hasCustomPrompt="1"/>
          </p:nvPr>
        </p:nvSpPr>
        <p:spPr>
          <a:xfrm>
            <a:off x="10144461" y="3436938"/>
            <a:ext cx="1506202" cy="3143168"/>
          </a:xfrm>
          <a:prstGeom prst="rect">
            <a:avLst/>
          </a:prstGeom>
        </p:spPr>
        <p:txBody>
          <a:bodyPr wrap="square" numCol="1">
            <a:spAutoFit/>
          </a:bodyPr>
          <a:lstStyle>
            <a:lvl1pPr marL="0" indent="0" algn="r">
              <a:spcBef>
                <a:spcPts val="0"/>
              </a:spcBef>
              <a:buNone/>
              <a:defRPr sz="1000" b="0" i="0">
                <a:solidFill>
                  <a:srgbClr val="F3948C"/>
                </a:solidFill>
                <a:latin typeface="FranceTV Brown Light" panose="020B0404020101010102" pitchFamily="34" charset="77"/>
                <a:cs typeface="FranceTV Brown Light" panose="020B0404020101010102" pitchFamily="34" charset="77"/>
              </a:defRPr>
            </a:lvl1pPr>
          </a:lstStyle>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p:txBody>
      </p:sp>
      <p:sp>
        <p:nvSpPr>
          <p:cNvPr id="70" name="Espace réservé du texte 3">
            <a:extLst>
              <a:ext uri="{FF2B5EF4-FFF2-40B4-BE49-F238E27FC236}">
                <a16:creationId xmlns:a16="http://schemas.microsoft.com/office/drawing/2014/main" id="{DC813924-63C0-3F48-9EC0-9D622B7B8782}"/>
              </a:ext>
            </a:extLst>
          </p:cNvPr>
          <p:cNvSpPr>
            <a:spLocks noGrp="1"/>
          </p:cNvSpPr>
          <p:nvPr>
            <p:ph type="body" sz="quarter" idx="12" hasCustomPrompt="1"/>
          </p:nvPr>
        </p:nvSpPr>
        <p:spPr>
          <a:xfrm>
            <a:off x="8369449" y="3436938"/>
            <a:ext cx="1506202" cy="3143168"/>
          </a:xfrm>
          <a:prstGeom prst="rect">
            <a:avLst/>
          </a:prstGeom>
        </p:spPr>
        <p:txBody>
          <a:bodyPr wrap="square" numCol="1">
            <a:spAutoFit/>
          </a:bodyPr>
          <a:lstStyle>
            <a:lvl1pPr marL="0" indent="0" algn="r">
              <a:spcBef>
                <a:spcPts val="0"/>
              </a:spcBef>
              <a:buNone/>
              <a:defRPr sz="1000" b="0" i="0">
                <a:solidFill>
                  <a:srgbClr val="F3948C"/>
                </a:solidFill>
                <a:latin typeface="FranceTV Brown Light" panose="020B0404020101010102" pitchFamily="34" charset="77"/>
                <a:cs typeface="FranceTV Brown Light" panose="020B0404020101010102" pitchFamily="34" charset="77"/>
              </a:defRPr>
            </a:lvl1pPr>
          </a:lstStyle>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a:p>
            <a:pPr lvl="0"/>
            <a:r>
              <a:rPr lang="fr-FR" dirty="0"/>
              <a:t>Nom prénom</a:t>
            </a:r>
          </a:p>
        </p:txBody>
      </p:sp>
      <p:grpSp>
        <p:nvGrpSpPr>
          <p:cNvPr id="71" name="Groupe 70">
            <a:extLst>
              <a:ext uri="{FF2B5EF4-FFF2-40B4-BE49-F238E27FC236}">
                <a16:creationId xmlns:a16="http://schemas.microsoft.com/office/drawing/2014/main" id="{2244227E-1994-634E-BC62-3731C8E06DE3}"/>
              </a:ext>
            </a:extLst>
          </p:cNvPr>
          <p:cNvGrpSpPr/>
          <p:nvPr userDrawn="1"/>
        </p:nvGrpSpPr>
        <p:grpSpPr>
          <a:xfrm>
            <a:off x="189441" y="-124353"/>
            <a:ext cx="3962930" cy="3962930"/>
            <a:chOff x="1760507" y="447221"/>
            <a:chExt cx="2124389" cy="2124389"/>
          </a:xfrm>
        </p:grpSpPr>
        <p:sp>
          <p:nvSpPr>
            <p:cNvPr id="72" name="Graphique 4">
              <a:extLst>
                <a:ext uri="{FF2B5EF4-FFF2-40B4-BE49-F238E27FC236}">
                  <a16:creationId xmlns:a16="http://schemas.microsoft.com/office/drawing/2014/main" id="{3EAB013C-B785-2545-8FD5-367DF7C0F144}"/>
                </a:ext>
              </a:extLst>
            </p:cNvPr>
            <p:cNvSpPr/>
            <p:nvPr/>
          </p:nvSpPr>
          <p:spPr>
            <a:xfrm>
              <a:off x="1760507" y="447221"/>
              <a:ext cx="2124389" cy="2124389"/>
            </a:xfrm>
            <a:custGeom>
              <a:avLst/>
              <a:gdLst>
                <a:gd name="connsiteX0" fmla="*/ 2124390 w 2124389"/>
                <a:gd name="connsiteY0" fmla="*/ 1062195 h 2124389"/>
                <a:gd name="connsiteX1" fmla="*/ 1062195 w 2124389"/>
                <a:gd name="connsiteY1" fmla="*/ 2124390 h 2124389"/>
                <a:gd name="connsiteX2" fmla="*/ 0 w 2124389"/>
                <a:gd name="connsiteY2" fmla="*/ 1062195 h 2124389"/>
                <a:gd name="connsiteX3" fmla="*/ 1062195 w 2124389"/>
                <a:gd name="connsiteY3" fmla="*/ 0 h 2124389"/>
                <a:gd name="connsiteX4" fmla="*/ 2124390 w 2124389"/>
                <a:gd name="connsiteY4" fmla="*/ 1062195 h 2124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4389" h="2124389">
                  <a:moveTo>
                    <a:pt x="2124390" y="1062195"/>
                  </a:moveTo>
                  <a:cubicBezTo>
                    <a:pt x="2124390" y="1648829"/>
                    <a:pt x="1648829" y="2124390"/>
                    <a:pt x="1062195" y="2124390"/>
                  </a:cubicBezTo>
                  <a:cubicBezTo>
                    <a:pt x="475561" y="2124390"/>
                    <a:pt x="0" y="1648829"/>
                    <a:pt x="0" y="1062195"/>
                  </a:cubicBezTo>
                  <a:cubicBezTo>
                    <a:pt x="0" y="475561"/>
                    <a:pt x="475561" y="0"/>
                    <a:pt x="1062195" y="0"/>
                  </a:cubicBezTo>
                  <a:cubicBezTo>
                    <a:pt x="1648829" y="0"/>
                    <a:pt x="2124390" y="475561"/>
                    <a:pt x="2124390" y="1062195"/>
                  </a:cubicBezTo>
                  <a:close/>
                </a:path>
              </a:pathLst>
            </a:custGeom>
            <a:solidFill>
              <a:srgbClr val="F7CBC2">
                <a:alpha val="20000"/>
              </a:srgbClr>
            </a:solidFill>
            <a:ln w="8104" cap="flat">
              <a:solidFill>
                <a:srgbClr val="FFFFFF">
                  <a:alpha val="20000"/>
                </a:srgbClr>
              </a:solidFill>
              <a:prstDash val="solid"/>
              <a:miter/>
            </a:ln>
          </p:spPr>
          <p:txBody>
            <a:bodyPr rtlCol="0" anchor="ctr"/>
            <a:lstStyle/>
            <a:p>
              <a:endParaRPr lang="fr-FR" dirty="0"/>
            </a:p>
          </p:txBody>
        </p:sp>
        <p:sp>
          <p:nvSpPr>
            <p:cNvPr id="73" name="Graphique 4">
              <a:extLst>
                <a:ext uri="{FF2B5EF4-FFF2-40B4-BE49-F238E27FC236}">
                  <a16:creationId xmlns:a16="http://schemas.microsoft.com/office/drawing/2014/main" id="{3929A813-ED82-B147-8F08-8935EBAB4433}"/>
                </a:ext>
              </a:extLst>
            </p:cNvPr>
            <p:cNvSpPr/>
            <p:nvPr/>
          </p:nvSpPr>
          <p:spPr>
            <a:xfrm>
              <a:off x="2271891" y="958605"/>
              <a:ext cx="1101621" cy="1101621"/>
            </a:xfrm>
            <a:custGeom>
              <a:avLst/>
              <a:gdLst>
                <a:gd name="connsiteX0" fmla="*/ 1101621 w 1101621"/>
                <a:gd name="connsiteY0" fmla="*/ 550811 h 1101621"/>
                <a:gd name="connsiteX1" fmla="*/ 550811 w 1101621"/>
                <a:gd name="connsiteY1" fmla="*/ 1101622 h 1101621"/>
                <a:gd name="connsiteX2" fmla="*/ 0 w 1101621"/>
                <a:gd name="connsiteY2" fmla="*/ 550811 h 1101621"/>
                <a:gd name="connsiteX3" fmla="*/ 550811 w 1101621"/>
                <a:gd name="connsiteY3" fmla="*/ 0 h 1101621"/>
                <a:gd name="connsiteX4" fmla="*/ 1101621 w 1101621"/>
                <a:gd name="connsiteY4" fmla="*/ 550811 h 1101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1621" h="1101621">
                  <a:moveTo>
                    <a:pt x="1101621" y="550811"/>
                  </a:moveTo>
                  <a:cubicBezTo>
                    <a:pt x="1101621" y="855015"/>
                    <a:pt x="855015" y="1101622"/>
                    <a:pt x="550811" y="1101622"/>
                  </a:cubicBezTo>
                  <a:cubicBezTo>
                    <a:pt x="246606" y="1101622"/>
                    <a:pt x="0" y="855015"/>
                    <a:pt x="0" y="550811"/>
                  </a:cubicBezTo>
                  <a:cubicBezTo>
                    <a:pt x="0" y="246606"/>
                    <a:pt x="246606" y="0"/>
                    <a:pt x="550811" y="0"/>
                  </a:cubicBezTo>
                  <a:cubicBezTo>
                    <a:pt x="855015" y="0"/>
                    <a:pt x="1101621" y="246606"/>
                    <a:pt x="1101621" y="550811"/>
                  </a:cubicBezTo>
                  <a:close/>
                </a:path>
              </a:pathLst>
            </a:custGeom>
            <a:solidFill>
              <a:srgbClr val="FCEAE5"/>
            </a:solidFill>
            <a:ln w="122629" cap="flat">
              <a:solidFill>
                <a:srgbClr val="FFFFFF"/>
              </a:solidFill>
              <a:prstDash val="solid"/>
              <a:miter/>
            </a:ln>
          </p:spPr>
          <p:txBody>
            <a:bodyPr rtlCol="0" anchor="ctr"/>
            <a:lstStyle/>
            <a:p>
              <a:endParaRPr lang="fr-FR"/>
            </a:p>
          </p:txBody>
        </p:sp>
      </p:grpSp>
      <p:grpSp>
        <p:nvGrpSpPr>
          <p:cNvPr id="74" name="Groupe 73">
            <a:extLst>
              <a:ext uri="{FF2B5EF4-FFF2-40B4-BE49-F238E27FC236}">
                <a16:creationId xmlns:a16="http://schemas.microsoft.com/office/drawing/2014/main" id="{93425C5A-F0B3-614B-8435-CF96FBB6D553}"/>
              </a:ext>
            </a:extLst>
          </p:cNvPr>
          <p:cNvGrpSpPr/>
          <p:nvPr userDrawn="1"/>
        </p:nvGrpSpPr>
        <p:grpSpPr>
          <a:xfrm>
            <a:off x="80040" y="1185070"/>
            <a:ext cx="1682886" cy="773775"/>
            <a:chOff x="80040" y="1185070"/>
            <a:chExt cx="1682886" cy="773775"/>
          </a:xfrm>
        </p:grpSpPr>
        <p:sp>
          <p:nvSpPr>
            <p:cNvPr id="75" name="Graphique 4">
              <a:extLst>
                <a:ext uri="{FF2B5EF4-FFF2-40B4-BE49-F238E27FC236}">
                  <a16:creationId xmlns:a16="http://schemas.microsoft.com/office/drawing/2014/main" id="{AC0C1234-0BAC-6B40-8236-A8A0EA420683}"/>
                </a:ext>
              </a:extLst>
            </p:cNvPr>
            <p:cNvSpPr/>
            <p:nvPr/>
          </p:nvSpPr>
          <p:spPr>
            <a:xfrm>
              <a:off x="106520" y="1185070"/>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76" name="Graphique 4">
              <a:extLst>
                <a:ext uri="{FF2B5EF4-FFF2-40B4-BE49-F238E27FC236}">
                  <a16:creationId xmlns:a16="http://schemas.microsoft.com/office/drawing/2014/main" id="{217D8829-92FC-984E-8B9F-E1DB9BA4CDF1}"/>
                </a:ext>
              </a:extLst>
            </p:cNvPr>
            <p:cNvSpPr/>
            <p:nvPr/>
          </p:nvSpPr>
          <p:spPr>
            <a:xfrm>
              <a:off x="336003" y="1185070"/>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78" name="Graphique 4">
              <a:extLst>
                <a:ext uri="{FF2B5EF4-FFF2-40B4-BE49-F238E27FC236}">
                  <a16:creationId xmlns:a16="http://schemas.microsoft.com/office/drawing/2014/main" id="{69A99B38-5399-D547-8F1D-A5788865EBC0}"/>
                </a:ext>
              </a:extLst>
            </p:cNvPr>
            <p:cNvSpPr/>
            <p:nvPr/>
          </p:nvSpPr>
          <p:spPr>
            <a:xfrm>
              <a:off x="565488" y="1185070"/>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43" name="Graphique 4">
              <a:extLst>
                <a:ext uri="{FF2B5EF4-FFF2-40B4-BE49-F238E27FC236}">
                  <a16:creationId xmlns:a16="http://schemas.microsoft.com/office/drawing/2014/main" id="{789BED9F-350A-6345-B069-7208EAB28172}"/>
                </a:ext>
              </a:extLst>
            </p:cNvPr>
            <p:cNvSpPr/>
            <p:nvPr/>
          </p:nvSpPr>
          <p:spPr>
            <a:xfrm>
              <a:off x="793502" y="1185070"/>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44" name="Graphique 4">
              <a:extLst>
                <a:ext uri="{FF2B5EF4-FFF2-40B4-BE49-F238E27FC236}">
                  <a16:creationId xmlns:a16="http://schemas.microsoft.com/office/drawing/2014/main" id="{FC6EAA78-D2D7-2A4F-AFF4-5CA63FECB782}"/>
                </a:ext>
              </a:extLst>
            </p:cNvPr>
            <p:cNvSpPr/>
            <p:nvPr/>
          </p:nvSpPr>
          <p:spPr>
            <a:xfrm>
              <a:off x="1022986" y="1185070"/>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0" y="41746"/>
                    <a:pt x="20873" y="41746"/>
                  </a:cubicBezTo>
                  <a:cubicBezTo>
                    <a:pt x="9345" y="41746"/>
                    <a:pt x="0" y="32401"/>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45" name="Graphique 4">
              <a:extLst>
                <a:ext uri="{FF2B5EF4-FFF2-40B4-BE49-F238E27FC236}">
                  <a16:creationId xmlns:a16="http://schemas.microsoft.com/office/drawing/2014/main" id="{376F1ABD-0809-EB4A-AE4A-CE2E8E7E2BA9}"/>
                </a:ext>
              </a:extLst>
            </p:cNvPr>
            <p:cNvSpPr/>
            <p:nvPr/>
          </p:nvSpPr>
          <p:spPr>
            <a:xfrm>
              <a:off x="1252471" y="1185070"/>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46" name="Graphique 4">
              <a:extLst>
                <a:ext uri="{FF2B5EF4-FFF2-40B4-BE49-F238E27FC236}">
                  <a16:creationId xmlns:a16="http://schemas.microsoft.com/office/drawing/2014/main" id="{8CF2063C-9F84-0841-B172-626EAEE684D7}"/>
                </a:ext>
              </a:extLst>
            </p:cNvPr>
            <p:cNvSpPr/>
            <p:nvPr/>
          </p:nvSpPr>
          <p:spPr>
            <a:xfrm>
              <a:off x="1480484" y="1185070"/>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47" name="Graphique 4">
              <a:extLst>
                <a:ext uri="{FF2B5EF4-FFF2-40B4-BE49-F238E27FC236}">
                  <a16:creationId xmlns:a16="http://schemas.microsoft.com/office/drawing/2014/main" id="{3111B124-B063-1249-AFB5-8C7E9880B032}"/>
                </a:ext>
              </a:extLst>
            </p:cNvPr>
            <p:cNvSpPr/>
            <p:nvPr/>
          </p:nvSpPr>
          <p:spPr>
            <a:xfrm>
              <a:off x="1709969" y="1185070"/>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0" y="41746"/>
                    <a:pt x="20873" y="41746"/>
                  </a:cubicBezTo>
                  <a:cubicBezTo>
                    <a:pt x="9345" y="41746"/>
                    <a:pt x="0" y="32401"/>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48" name="Graphique 4">
              <a:extLst>
                <a:ext uri="{FF2B5EF4-FFF2-40B4-BE49-F238E27FC236}">
                  <a16:creationId xmlns:a16="http://schemas.microsoft.com/office/drawing/2014/main" id="{FC31843F-71CC-0849-83FC-EF284170C1CA}"/>
                </a:ext>
              </a:extLst>
            </p:cNvPr>
            <p:cNvSpPr/>
            <p:nvPr/>
          </p:nvSpPr>
          <p:spPr>
            <a:xfrm>
              <a:off x="97693" y="1424852"/>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49" name="Graphique 4">
              <a:extLst>
                <a:ext uri="{FF2B5EF4-FFF2-40B4-BE49-F238E27FC236}">
                  <a16:creationId xmlns:a16="http://schemas.microsoft.com/office/drawing/2014/main" id="{D4BCA754-CE22-F644-9FBD-7C1AD79E7377}"/>
                </a:ext>
              </a:extLst>
            </p:cNvPr>
            <p:cNvSpPr/>
            <p:nvPr/>
          </p:nvSpPr>
          <p:spPr>
            <a:xfrm>
              <a:off x="327178" y="1424852"/>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50" name="Graphique 4">
              <a:extLst>
                <a:ext uri="{FF2B5EF4-FFF2-40B4-BE49-F238E27FC236}">
                  <a16:creationId xmlns:a16="http://schemas.microsoft.com/office/drawing/2014/main" id="{6F0F5A4E-FD78-DA4F-A929-7B6EC401E128}"/>
                </a:ext>
              </a:extLst>
            </p:cNvPr>
            <p:cNvSpPr/>
            <p:nvPr/>
          </p:nvSpPr>
          <p:spPr>
            <a:xfrm>
              <a:off x="555191" y="1424852"/>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51" name="Graphique 4">
              <a:extLst>
                <a:ext uri="{FF2B5EF4-FFF2-40B4-BE49-F238E27FC236}">
                  <a16:creationId xmlns:a16="http://schemas.microsoft.com/office/drawing/2014/main" id="{4257CF6B-D12B-0044-86CC-182DE5281ACE}"/>
                </a:ext>
              </a:extLst>
            </p:cNvPr>
            <p:cNvSpPr/>
            <p:nvPr/>
          </p:nvSpPr>
          <p:spPr>
            <a:xfrm>
              <a:off x="784676" y="1424852"/>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52" name="Graphique 4">
              <a:extLst>
                <a:ext uri="{FF2B5EF4-FFF2-40B4-BE49-F238E27FC236}">
                  <a16:creationId xmlns:a16="http://schemas.microsoft.com/office/drawing/2014/main" id="{1060C829-D3F4-434D-BA9B-057F0A1FC0B0}"/>
                </a:ext>
              </a:extLst>
            </p:cNvPr>
            <p:cNvSpPr/>
            <p:nvPr/>
          </p:nvSpPr>
          <p:spPr>
            <a:xfrm>
              <a:off x="1014160" y="1424852"/>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53" name="Graphique 4">
              <a:extLst>
                <a:ext uri="{FF2B5EF4-FFF2-40B4-BE49-F238E27FC236}">
                  <a16:creationId xmlns:a16="http://schemas.microsoft.com/office/drawing/2014/main" id="{53CDB104-B137-874C-88B5-7985A60137A6}"/>
                </a:ext>
              </a:extLst>
            </p:cNvPr>
            <p:cNvSpPr/>
            <p:nvPr/>
          </p:nvSpPr>
          <p:spPr>
            <a:xfrm>
              <a:off x="1243646" y="1424852"/>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0" y="41746"/>
                    <a:pt x="20873" y="41746"/>
                  </a:cubicBezTo>
                  <a:cubicBezTo>
                    <a:pt x="9345" y="41746"/>
                    <a:pt x="0" y="32401"/>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54" name="Graphique 4">
              <a:extLst>
                <a:ext uri="{FF2B5EF4-FFF2-40B4-BE49-F238E27FC236}">
                  <a16:creationId xmlns:a16="http://schemas.microsoft.com/office/drawing/2014/main" id="{8620A6E3-40A6-0F45-A3F3-40E99CA75350}"/>
                </a:ext>
              </a:extLst>
            </p:cNvPr>
            <p:cNvSpPr/>
            <p:nvPr/>
          </p:nvSpPr>
          <p:spPr>
            <a:xfrm>
              <a:off x="1471658" y="1424852"/>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0" y="41746"/>
                    <a:pt x="20873" y="41746"/>
                  </a:cubicBezTo>
                  <a:cubicBezTo>
                    <a:pt x="9345" y="41746"/>
                    <a:pt x="0" y="32401"/>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55" name="Graphique 4">
              <a:extLst>
                <a:ext uri="{FF2B5EF4-FFF2-40B4-BE49-F238E27FC236}">
                  <a16:creationId xmlns:a16="http://schemas.microsoft.com/office/drawing/2014/main" id="{A2498423-9868-C649-9BE1-53AC896C8171}"/>
                </a:ext>
              </a:extLst>
            </p:cNvPr>
            <p:cNvSpPr/>
            <p:nvPr/>
          </p:nvSpPr>
          <p:spPr>
            <a:xfrm>
              <a:off x="1701144" y="1424852"/>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56" name="Graphique 4">
              <a:extLst>
                <a:ext uri="{FF2B5EF4-FFF2-40B4-BE49-F238E27FC236}">
                  <a16:creationId xmlns:a16="http://schemas.microsoft.com/office/drawing/2014/main" id="{36985197-5E28-EC43-8529-D3C8C8077868}"/>
                </a:ext>
              </a:extLst>
            </p:cNvPr>
            <p:cNvSpPr/>
            <p:nvPr/>
          </p:nvSpPr>
          <p:spPr>
            <a:xfrm>
              <a:off x="88866" y="1666106"/>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0"/>
                    <a:pt x="32401" y="41746"/>
                    <a:pt x="20873" y="41746"/>
                  </a:cubicBezTo>
                  <a:cubicBezTo>
                    <a:pt x="9345" y="41746"/>
                    <a:pt x="0" y="32400"/>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57" name="Graphique 4">
              <a:extLst>
                <a:ext uri="{FF2B5EF4-FFF2-40B4-BE49-F238E27FC236}">
                  <a16:creationId xmlns:a16="http://schemas.microsoft.com/office/drawing/2014/main" id="{94FC6EEF-6EAF-FF41-9383-4D071614AE36}"/>
                </a:ext>
              </a:extLst>
            </p:cNvPr>
            <p:cNvSpPr/>
            <p:nvPr/>
          </p:nvSpPr>
          <p:spPr>
            <a:xfrm>
              <a:off x="318351" y="1666106"/>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0"/>
                    <a:pt x="32401" y="41746"/>
                    <a:pt x="20873" y="41746"/>
                  </a:cubicBezTo>
                  <a:cubicBezTo>
                    <a:pt x="9345" y="41746"/>
                    <a:pt x="0" y="32400"/>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58" name="Graphique 4">
              <a:extLst>
                <a:ext uri="{FF2B5EF4-FFF2-40B4-BE49-F238E27FC236}">
                  <a16:creationId xmlns:a16="http://schemas.microsoft.com/office/drawing/2014/main" id="{0272FB3C-0B70-2641-8E26-C64554447031}"/>
                </a:ext>
              </a:extLst>
            </p:cNvPr>
            <p:cNvSpPr/>
            <p:nvPr/>
          </p:nvSpPr>
          <p:spPr>
            <a:xfrm>
              <a:off x="546366" y="1666106"/>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0"/>
                    <a:pt x="32401" y="41746"/>
                    <a:pt x="20873" y="41746"/>
                  </a:cubicBezTo>
                  <a:cubicBezTo>
                    <a:pt x="9345" y="41746"/>
                    <a:pt x="0" y="32400"/>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59" name="Graphique 4">
              <a:extLst>
                <a:ext uri="{FF2B5EF4-FFF2-40B4-BE49-F238E27FC236}">
                  <a16:creationId xmlns:a16="http://schemas.microsoft.com/office/drawing/2014/main" id="{3751B5DB-F912-4744-929B-B259F73D6A38}"/>
                </a:ext>
              </a:extLst>
            </p:cNvPr>
            <p:cNvSpPr/>
            <p:nvPr/>
          </p:nvSpPr>
          <p:spPr>
            <a:xfrm>
              <a:off x="775849" y="1666106"/>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0"/>
                    <a:pt x="32400" y="41746"/>
                    <a:pt x="20873" y="41746"/>
                  </a:cubicBezTo>
                  <a:cubicBezTo>
                    <a:pt x="9345" y="41746"/>
                    <a:pt x="0" y="32400"/>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60" name="Graphique 4">
              <a:extLst>
                <a:ext uri="{FF2B5EF4-FFF2-40B4-BE49-F238E27FC236}">
                  <a16:creationId xmlns:a16="http://schemas.microsoft.com/office/drawing/2014/main" id="{BDB227CE-5063-DF48-9B15-174203A3BA3F}"/>
                </a:ext>
              </a:extLst>
            </p:cNvPr>
            <p:cNvSpPr/>
            <p:nvPr/>
          </p:nvSpPr>
          <p:spPr>
            <a:xfrm>
              <a:off x="1005334" y="1666106"/>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0"/>
                    <a:pt x="32401" y="41746"/>
                    <a:pt x="20873" y="41746"/>
                  </a:cubicBezTo>
                  <a:cubicBezTo>
                    <a:pt x="9345" y="41746"/>
                    <a:pt x="0" y="32400"/>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61" name="Graphique 4">
              <a:extLst>
                <a:ext uri="{FF2B5EF4-FFF2-40B4-BE49-F238E27FC236}">
                  <a16:creationId xmlns:a16="http://schemas.microsoft.com/office/drawing/2014/main" id="{6A627018-EA06-ED4C-916B-66D7D86519F4}"/>
                </a:ext>
              </a:extLst>
            </p:cNvPr>
            <p:cNvSpPr/>
            <p:nvPr/>
          </p:nvSpPr>
          <p:spPr>
            <a:xfrm>
              <a:off x="1233347" y="1666106"/>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0"/>
                    <a:pt x="32401" y="41746"/>
                    <a:pt x="20873" y="41746"/>
                  </a:cubicBezTo>
                  <a:cubicBezTo>
                    <a:pt x="9345" y="41746"/>
                    <a:pt x="0" y="32400"/>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62" name="Graphique 4">
              <a:extLst>
                <a:ext uri="{FF2B5EF4-FFF2-40B4-BE49-F238E27FC236}">
                  <a16:creationId xmlns:a16="http://schemas.microsoft.com/office/drawing/2014/main" id="{3F29974D-4588-CF4E-9205-5A0DEA394996}"/>
                </a:ext>
              </a:extLst>
            </p:cNvPr>
            <p:cNvSpPr/>
            <p:nvPr/>
          </p:nvSpPr>
          <p:spPr>
            <a:xfrm>
              <a:off x="1462832" y="1666106"/>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0"/>
                    <a:pt x="32401" y="41746"/>
                    <a:pt x="20873" y="41746"/>
                  </a:cubicBezTo>
                  <a:cubicBezTo>
                    <a:pt x="9345" y="41746"/>
                    <a:pt x="0" y="32400"/>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63" name="Graphique 4">
              <a:extLst>
                <a:ext uri="{FF2B5EF4-FFF2-40B4-BE49-F238E27FC236}">
                  <a16:creationId xmlns:a16="http://schemas.microsoft.com/office/drawing/2014/main" id="{C1BB4DAD-1378-ED4D-897C-384BBD014681}"/>
                </a:ext>
              </a:extLst>
            </p:cNvPr>
            <p:cNvSpPr/>
            <p:nvPr/>
          </p:nvSpPr>
          <p:spPr>
            <a:xfrm>
              <a:off x="1692316" y="1666106"/>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0"/>
                    <a:pt x="32400" y="41746"/>
                    <a:pt x="20873" y="41746"/>
                  </a:cubicBezTo>
                  <a:cubicBezTo>
                    <a:pt x="9345" y="41746"/>
                    <a:pt x="0" y="32400"/>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64" name="Graphique 4">
              <a:extLst>
                <a:ext uri="{FF2B5EF4-FFF2-40B4-BE49-F238E27FC236}">
                  <a16:creationId xmlns:a16="http://schemas.microsoft.com/office/drawing/2014/main" id="{478583FC-097B-1340-9F39-43A0929E2873}"/>
                </a:ext>
              </a:extLst>
            </p:cNvPr>
            <p:cNvSpPr/>
            <p:nvPr/>
          </p:nvSpPr>
          <p:spPr>
            <a:xfrm>
              <a:off x="80040" y="1905888"/>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65" name="Graphique 4">
              <a:extLst>
                <a:ext uri="{FF2B5EF4-FFF2-40B4-BE49-F238E27FC236}">
                  <a16:creationId xmlns:a16="http://schemas.microsoft.com/office/drawing/2014/main" id="{93B1B7AD-61FC-BA43-A11B-4706AB018A2E}"/>
                </a:ext>
              </a:extLst>
            </p:cNvPr>
            <p:cNvSpPr/>
            <p:nvPr/>
          </p:nvSpPr>
          <p:spPr>
            <a:xfrm>
              <a:off x="309526" y="1905888"/>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66" name="Graphique 4">
              <a:extLst>
                <a:ext uri="{FF2B5EF4-FFF2-40B4-BE49-F238E27FC236}">
                  <a16:creationId xmlns:a16="http://schemas.microsoft.com/office/drawing/2014/main" id="{0998F86A-695D-FF4E-9EE4-7614E957DA8E}"/>
                </a:ext>
              </a:extLst>
            </p:cNvPr>
            <p:cNvSpPr/>
            <p:nvPr/>
          </p:nvSpPr>
          <p:spPr>
            <a:xfrm>
              <a:off x="537538" y="1905888"/>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67" name="Graphique 4">
              <a:extLst>
                <a:ext uri="{FF2B5EF4-FFF2-40B4-BE49-F238E27FC236}">
                  <a16:creationId xmlns:a16="http://schemas.microsoft.com/office/drawing/2014/main" id="{BC9FBA4C-0856-DF49-BBE6-CE1714E217A2}"/>
                </a:ext>
              </a:extLst>
            </p:cNvPr>
            <p:cNvSpPr/>
            <p:nvPr/>
          </p:nvSpPr>
          <p:spPr>
            <a:xfrm>
              <a:off x="767024" y="1905888"/>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68" name="Graphique 4">
              <a:extLst>
                <a:ext uri="{FF2B5EF4-FFF2-40B4-BE49-F238E27FC236}">
                  <a16:creationId xmlns:a16="http://schemas.microsoft.com/office/drawing/2014/main" id="{793A2DDC-086A-084F-91EC-095FD202A8C6}"/>
                </a:ext>
              </a:extLst>
            </p:cNvPr>
            <p:cNvSpPr/>
            <p:nvPr/>
          </p:nvSpPr>
          <p:spPr>
            <a:xfrm>
              <a:off x="996508" y="1905888"/>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0" y="41746"/>
                    <a:pt x="20873" y="41746"/>
                  </a:cubicBezTo>
                  <a:cubicBezTo>
                    <a:pt x="9345" y="41746"/>
                    <a:pt x="0" y="32401"/>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69" name="Graphique 4">
              <a:extLst>
                <a:ext uri="{FF2B5EF4-FFF2-40B4-BE49-F238E27FC236}">
                  <a16:creationId xmlns:a16="http://schemas.microsoft.com/office/drawing/2014/main" id="{A2742FC6-AD63-F047-93B7-361B08B647B0}"/>
                </a:ext>
              </a:extLst>
            </p:cNvPr>
            <p:cNvSpPr/>
            <p:nvPr/>
          </p:nvSpPr>
          <p:spPr>
            <a:xfrm>
              <a:off x="1224522" y="1905888"/>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0" y="41746"/>
                    <a:pt x="20873" y="41746"/>
                  </a:cubicBezTo>
                  <a:cubicBezTo>
                    <a:pt x="9345" y="41746"/>
                    <a:pt x="0" y="32401"/>
                    <a:pt x="0" y="20873"/>
                  </a:cubicBezTo>
                  <a:cubicBezTo>
                    <a:pt x="0" y="9345"/>
                    <a:pt x="9345" y="0"/>
                    <a:pt x="20873" y="0"/>
                  </a:cubicBezTo>
                  <a:cubicBezTo>
                    <a:pt x="32400"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70" name="Graphique 4">
              <a:extLst>
                <a:ext uri="{FF2B5EF4-FFF2-40B4-BE49-F238E27FC236}">
                  <a16:creationId xmlns:a16="http://schemas.microsoft.com/office/drawing/2014/main" id="{0941E190-BF08-9347-BEBA-CA62CD603787}"/>
                </a:ext>
              </a:extLst>
            </p:cNvPr>
            <p:cNvSpPr/>
            <p:nvPr/>
          </p:nvSpPr>
          <p:spPr>
            <a:xfrm>
              <a:off x="1454006" y="1905888"/>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sp>
          <p:nvSpPr>
            <p:cNvPr id="171" name="Graphique 4">
              <a:extLst>
                <a:ext uri="{FF2B5EF4-FFF2-40B4-BE49-F238E27FC236}">
                  <a16:creationId xmlns:a16="http://schemas.microsoft.com/office/drawing/2014/main" id="{AF1D772F-3DA5-F849-AB2E-DC4788CF4419}"/>
                </a:ext>
              </a:extLst>
            </p:cNvPr>
            <p:cNvSpPr/>
            <p:nvPr/>
          </p:nvSpPr>
          <p:spPr>
            <a:xfrm>
              <a:off x="1683490" y="1905888"/>
              <a:ext cx="52957" cy="52957"/>
            </a:xfrm>
            <a:custGeom>
              <a:avLst/>
              <a:gdLst>
                <a:gd name="connsiteX0" fmla="*/ 41746 w 41745"/>
                <a:gd name="connsiteY0" fmla="*/ 20873 h 41745"/>
                <a:gd name="connsiteX1" fmla="*/ 20873 w 41745"/>
                <a:gd name="connsiteY1" fmla="*/ 41746 h 41745"/>
                <a:gd name="connsiteX2" fmla="*/ 0 w 41745"/>
                <a:gd name="connsiteY2" fmla="*/ 20873 h 41745"/>
                <a:gd name="connsiteX3" fmla="*/ 20873 w 41745"/>
                <a:gd name="connsiteY3" fmla="*/ 0 h 41745"/>
                <a:gd name="connsiteX4" fmla="*/ 41746 w 41745"/>
                <a:gd name="connsiteY4" fmla="*/ 20873 h 4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5" h="41745">
                  <a:moveTo>
                    <a:pt x="41746" y="20873"/>
                  </a:moveTo>
                  <a:cubicBezTo>
                    <a:pt x="41746" y="32401"/>
                    <a:pt x="32401" y="41746"/>
                    <a:pt x="20873" y="41746"/>
                  </a:cubicBezTo>
                  <a:cubicBezTo>
                    <a:pt x="9345" y="41746"/>
                    <a:pt x="0" y="32401"/>
                    <a:pt x="0" y="20873"/>
                  </a:cubicBezTo>
                  <a:cubicBezTo>
                    <a:pt x="0" y="9345"/>
                    <a:pt x="9345" y="0"/>
                    <a:pt x="20873" y="0"/>
                  </a:cubicBezTo>
                  <a:cubicBezTo>
                    <a:pt x="32401" y="0"/>
                    <a:pt x="41746" y="9345"/>
                    <a:pt x="41746" y="20873"/>
                  </a:cubicBezTo>
                  <a:close/>
                </a:path>
              </a:pathLst>
            </a:custGeom>
            <a:solidFill>
              <a:srgbClr val="ED897F"/>
            </a:solidFill>
            <a:ln w="11590" cap="flat">
              <a:noFill/>
              <a:prstDash val="solid"/>
              <a:miter/>
            </a:ln>
          </p:spPr>
          <p:txBody>
            <a:bodyPr rtlCol="0" anchor="ctr"/>
            <a:lstStyle/>
            <a:p>
              <a:endParaRPr lang="fr-FR"/>
            </a:p>
          </p:txBody>
        </p:sp>
      </p:grpSp>
      <p:sp>
        <p:nvSpPr>
          <p:cNvPr id="172" name="Graphique 4">
            <a:extLst>
              <a:ext uri="{FF2B5EF4-FFF2-40B4-BE49-F238E27FC236}">
                <a16:creationId xmlns:a16="http://schemas.microsoft.com/office/drawing/2014/main" id="{2B355386-B832-7D45-9BC2-DCB058D5B15F}"/>
              </a:ext>
            </a:extLst>
          </p:cNvPr>
          <p:cNvSpPr/>
          <p:nvPr userDrawn="1"/>
        </p:nvSpPr>
        <p:spPr>
          <a:xfrm>
            <a:off x="722766" y="3437406"/>
            <a:ext cx="141471" cy="141471"/>
          </a:xfrm>
          <a:custGeom>
            <a:avLst/>
            <a:gdLst>
              <a:gd name="connsiteX0" fmla="*/ 141471 w 141471"/>
              <a:gd name="connsiteY0" fmla="*/ 70736 h 141471"/>
              <a:gd name="connsiteX1" fmla="*/ 70736 w 141471"/>
              <a:gd name="connsiteY1" fmla="*/ 141471 h 141471"/>
              <a:gd name="connsiteX2" fmla="*/ 0 w 141471"/>
              <a:gd name="connsiteY2" fmla="*/ 70736 h 141471"/>
              <a:gd name="connsiteX3" fmla="*/ 70736 w 141471"/>
              <a:gd name="connsiteY3" fmla="*/ 0 h 141471"/>
              <a:gd name="connsiteX4" fmla="*/ 141471 w 141471"/>
              <a:gd name="connsiteY4" fmla="*/ 70736 h 141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471" h="141471">
                <a:moveTo>
                  <a:pt x="141471" y="70736"/>
                </a:moveTo>
                <a:cubicBezTo>
                  <a:pt x="141471" y="109802"/>
                  <a:pt x="109802" y="141471"/>
                  <a:pt x="70736" y="141471"/>
                </a:cubicBezTo>
                <a:cubicBezTo>
                  <a:pt x="31669" y="141471"/>
                  <a:pt x="0" y="109802"/>
                  <a:pt x="0" y="70736"/>
                </a:cubicBezTo>
                <a:cubicBezTo>
                  <a:pt x="0" y="31669"/>
                  <a:pt x="31669" y="0"/>
                  <a:pt x="70736" y="0"/>
                </a:cubicBezTo>
                <a:cubicBezTo>
                  <a:pt x="109802" y="0"/>
                  <a:pt x="141471" y="31669"/>
                  <a:pt x="141471" y="70736"/>
                </a:cubicBezTo>
                <a:close/>
              </a:path>
            </a:pathLst>
          </a:custGeom>
          <a:solidFill>
            <a:srgbClr val="91D3EC">
              <a:alpha val="70000"/>
            </a:srgbClr>
          </a:solidFill>
          <a:ln w="11590" cap="flat">
            <a:noFill/>
            <a:prstDash val="solid"/>
            <a:miter/>
          </a:ln>
        </p:spPr>
        <p:txBody>
          <a:bodyPr rtlCol="0" anchor="ctr"/>
          <a:lstStyle/>
          <a:p>
            <a:endParaRPr lang="fr-FR" dirty="0"/>
          </a:p>
        </p:txBody>
      </p:sp>
      <p:grpSp>
        <p:nvGrpSpPr>
          <p:cNvPr id="173" name="Graphique 4">
            <a:extLst>
              <a:ext uri="{FF2B5EF4-FFF2-40B4-BE49-F238E27FC236}">
                <a16:creationId xmlns:a16="http://schemas.microsoft.com/office/drawing/2014/main" id="{76980C7F-46BE-4F46-BE48-D93068118DDF}"/>
              </a:ext>
            </a:extLst>
          </p:cNvPr>
          <p:cNvGrpSpPr/>
          <p:nvPr userDrawn="1"/>
        </p:nvGrpSpPr>
        <p:grpSpPr>
          <a:xfrm>
            <a:off x="1733000" y="5573537"/>
            <a:ext cx="996813" cy="996813"/>
            <a:chOff x="1653530" y="4836814"/>
            <a:chExt cx="1099302" cy="1099302"/>
          </a:xfrm>
        </p:grpSpPr>
        <p:sp>
          <p:nvSpPr>
            <p:cNvPr id="174" name="Forme libre 173">
              <a:extLst>
                <a:ext uri="{FF2B5EF4-FFF2-40B4-BE49-F238E27FC236}">
                  <a16:creationId xmlns:a16="http://schemas.microsoft.com/office/drawing/2014/main" id="{56AE7426-75CB-624F-812D-25D2B1B55493}"/>
                </a:ext>
              </a:extLst>
            </p:cNvPr>
            <p:cNvSpPr/>
            <p:nvPr/>
          </p:nvSpPr>
          <p:spPr>
            <a:xfrm>
              <a:off x="1653530" y="4836814"/>
              <a:ext cx="1099302" cy="1099302"/>
            </a:xfrm>
            <a:custGeom>
              <a:avLst/>
              <a:gdLst>
                <a:gd name="connsiteX0" fmla="*/ 1099302 w 1099302"/>
                <a:gd name="connsiteY0" fmla="*/ 549651 h 1099302"/>
                <a:gd name="connsiteX1" fmla="*/ 549651 w 1099302"/>
                <a:gd name="connsiteY1" fmla="*/ 1099302 h 1099302"/>
                <a:gd name="connsiteX2" fmla="*/ 0 w 1099302"/>
                <a:gd name="connsiteY2" fmla="*/ 549651 h 1099302"/>
                <a:gd name="connsiteX3" fmla="*/ 549651 w 1099302"/>
                <a:gd name="connsiteY3" fmla="*/ 0 h 1099302"/>
                <a:gd name="connsiteX4" fmla="*/ 1099302 w 1099302"/>
                <a:gd name="connsiteY4" fmla="*/ 549651 h 1099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9302" h="1099302">
                  <a:moveTo>
                    <a:pt x="1099302" y="549651"/>
                  </a:moveTo>
                  <a:cubicBezTo>
                    <a:pt x="1099302" y="853215"/>
                    <a:pt x="853215" y="1099302"/>
                    <a:pt x="549651" y="1099302"/>
                  </a:cubicBezTo>
                  <a:cubicBezTo>
                    <a:pt x="246087" y="1099302"/>
                    <a:pt x="0" y="853215"/>
                    <a:pt x="0" y="549651"/>
                  </a:cubicBezTo>
                  <a:cubicBezTo>
                    <a:pt x="0" y="246087"/>
                    <a:pt x="246087" y="0"/>
                    <a:pt x="549651" y="0"/>
                  </a:cubicBezTo>
                  <a:cubicBezTo>
                    <a:pt x="853215" y="0"/>
                    <a:pt x="1099302" y="246087"/>
                    <a:pt x="1099302" y="549651"/>
                  </a:cubicBezTo>
                  <a:close/>
                </a:path>
              </a:pathLst>
            </a:custGeom>
            <a:solidFill>
              <a:srgbClr val="ED897F"/>
            </a:solidFill>
            <a:ln w="57087" cap="flat">
              <a:solidFill>
                <a:srgbClr val="FCE5DF"/>
              </a:solidFill>
              <a:prstDash val="solid"/>
              <a:miter/>
            </a:ln>
          </p:spPr>
          <p:txBody>
            <a:bodyPr rtlCol="0" anchor="ctr"/>
            <a:lstStyle/>
            <a:p>
              <a:endParaRPr lang="fr-FR"/>
            </a:p>
          </p:txBody>
        </p:sp>
        <p:sp>
          <p:nvSpPr>
            <p:cNvPr id="175" name="Forme libre 174">
              <a:extLst>
                <a:ext uri="{FF2B5EF4-FFF2-40B4-BE49-F238E27FC236}">
                  <a16:creationId xmlns:a16="http://schemas.microsoft.com/office/drawing/2014/main" id="{7B1A9B22-665F-A846-9BD0-A3A7FE584B8C}"/>
                </a:ext>
              </a:extLst>
            </p:cNvPr>
            <p:cNvSpPr/>
            <p:nvPr/>
          </p:nvSpPr>
          <p:spPr>
            <a:xfrm>
              <a:off x="1944590" y="5127874"/>
              <a:ext cx="517182" cy="517182"/>
            </a:xfrm>
            <a:custGeom>
              <a:avLst/>
              <a:gdLst>
                <a:gd name="connsiteX0" fmla="*/ 517182 w 517182"/>
                <a:gd name="connsiteY0" fmla="*/ 258591 h 517182"/>
                <a:gd name="connsiteX1" fmla="*/ 258591 w 517182"/>
                <a:gd name="connsiteY1" fmla="*/ 517182 h 517182"/>
                <a:gd name="connsiteX2" fmla="*/ 0 w 517182"/>
                <a:gd name="connsiteY2" fmla="*/ 258591 h 517182"/>
                <a:gd name="connsiteX3" fmla="*/ 258591 w 517182"/>
                <a:gd name="connsiteY3" fmla="*/ 0 h 517182"/>
                <a:gd name="connsiteX4" fmla="*/ 517182 w 517182"/>
                <a:gd name="connsiteY4" fmla="*/ 258591 h 517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182" h="517182">
                  <a:moveTo>
                    <a:pt x="517182" y="258591"/>
                  </a:moveTo>
                  <a:cubicBezTo>
                    <a:pt x="517182" y="401407"/>
                    <a:pt x="401407" y="517182"/>
                    <a:pt x="258591" y="517182"/>
                  </a:cubicBezTo>
                  <a:cubicBezTo>
                    <a:pt x="115775" y="517182"/>
                    <a:pt x="0" y="401407"/>
                    <a:pt x="0" y="258591"/>
                  </a:cubicBezTo>
                  <a:cubicBezTo>
                    <a:pt x="0" y="115775"/>
                    <a:pt x="115775" y="0"/>
                    <a:pt x="258591" y="0"/>
                  </a:cubicBezTo>
                  <a:cubicBezTo>
                    <a:pt x="401407" y="0"/>
                    <a:pt x="517182" y="115775"/>
                    <a:pt x="517182" y="258591"/>
                  </a:cubicBezTo>
                  <a:close/>
                </a:path>
              </a:pathLst>
            </a:custGeom>
            <a:noFill/>
            <a:ln w="107832" cap="flat">
              <a:solidFill>
                <a:srgbClr val="92D3EB"/>
              </a:solidFill>
              <a:prstDash val="solid"/>
              <a:miter/>
            </a:ln>
          </p:spPr>
          <p:txBody>
            <a:bodyPr rtlCol="0" anchor="ctr"/>
            <a:lstStyle/>
            <a:p>
              <a:endParaRPr lang="fr-FR"/>
            </a:p>
          </p:txBody>
        </p:sp>
        <p:sp>
          <p:nvSpPr>
            <p:cNvPr id="176" name="Forme libre 175">
              <a:extLst>
                <a:ext uri="{FF2B5EF4-FFF2-40B4-BE49-F238E27FC236}">
                  <a16:creationId xmlns:a16="http://schemas.microsoft.com/office/drawing/2014/main" id="{B665E5BD-A0A1-C343-B02C-CAA5667449E4}"/>
                </a:ext>
              </a:extLst>
            </p:cNvPr>
            <p:cNvSpPr/>
            <p:nvPr/>
          </p:nvSpPr>
          <p:spPr>
            <a:xfrm>
              <a:off x="2003729" y="5187014"/>
              <a:ext cx="398902" cy="398902"/>
            </a:xfrm>
            <a:custGeom>
              <a:avLst/>
              <a:gdLst>
                <a:gd name="connsiteX0" fmla="*/ 398903 w 398902"/>
                <a:gd name="connsiteY0" fmla="*/ 199452 h 398902"/>
                <a:gd name="connsiteX1" fmla="*/ 199452 w 398902"/>
                <a:gd name="connsiteY1" fmla="*/ 398903 h 398902"/>
                <a:gd name="connsiteX2" fmla="*/ 0 w 398902"/>
                <a:gd name="connsiteY2" fmla="*/ 199452 h 398902"/>
                <a:gd name="connsiteX3" fmla="*/ 199452 w 398902"/>
                <a:gd name="connsiteY3" fmla="*/ 0 h 398902"/>
                <a:gd name="connsiteX4" fmla="*/ 398903 w 398902"/>
                <a:gd name="connsiteY4" fmla="*/ 199452 h 398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902" h="398902">
                  <a:moveTo>
                    <a:pt x="398903" y="199452"/>
                  </a:moveTo>
                  <a:cubicBezTo>
                    <a:pt x="398903" y="309606"/>
                    <a:pt x="309606" y="398903"/>
                    <a:pt x="199452" y="398903"/>
                  </a:cubicBezTo>
                  <a:cubicBezTo>
                    <a:pt x="89297" y="398903"/>
                    <a:pt x="0" y="309606"/>
                    <a:pt x="0" y="199452"/>
                  </a:cubicBezTo>
                  <a:cubicBezTo>
                    <a:pt x="0" y="89298"/>
                    <a:pt x="89297" y="0"/>
                    <a:pt x="199452" y="0"/>
                  </a:cubicBezTo>
                  <a:cubicBezTo>
                    <a:pt x="309606" y="0"/>
                    <a:pt x="398903" y="89298"/>
                    <a:pt x="398903" y="199452"/>
                  </a:cubicBezTo>
                  <a:close/>
                </a:path>
              </a:pathLst>
            </a:custGeom>
            <a:solidFill>
              <a:srgbClr val="FFFFFF"/>
            </a:solidFill>
            <a:ln w="11590" cap="flat">
              <a:noFill/>
              <a:prstDash val="solid"/>
              <a:miter/>
            </a:ln>
          </p:spPr>
          <p:txBody>
            <a:bodyPr rtlCol="0" anchor="ctr"/>
            <a:lstStyle/>
            <a:p>
              <a:endParaRPr lang="fr-FR"/>
            </a:p>
          </p:txBody>
        </p:sp>
      </p:grpSp>
      <p:grpSp>
        <p:nvGrpSpPr>
          <p:cNvPr id="178" name="Graphique 4">
            <a:extLst>
              <a:ext uri="{FF2B5EF4-FFF2-40B4-BE49-F238E27FC236}">
                <a16:creationId xmlns:a16="http://schemas.microsoft.com/office/drawing/2014/main" id="{A6625298-9705-5C40-B77F-6CF5D7177B2D}"/>
              </a:ext>
            </a:extLst>
          </p:cNvPr>
          <p:cNvGrpSpPr/>
          <p:nvPr userDrawn="1"/>
        </p:nvGrpSpPr>
        <p:grpSpPr>
          <a:xfrm>
            <a:off x="2140899" y="4281255"/>
            <a:ext cx="944238" cy="897972"/>
            <a:chOff x="2423505" y="3384993"/>
            <a:chExt cx="1041322" cy="990299"/>
          </a:xfrm>
          <a:solidFill>
            <a:srgbClr val="AFDFF9">
              <a:alpha val="85000"/>
            </a:srgbClr>
          </a:solidFill>
        </p:grpSpPr>
        <p:sp>
          <p:nvSpPr>
            <p:cNvPr id="179" name="Forme libre 178">
              <a:extLst>
                <a:ext uri="{FF2B5EF4-FFF2-40B4-BE49-F238E27FC236}">
                  <a16:creationId xmlns:a16="http://schemas.microsoft.com/office/drawing/2014/main" id="{12470FDD-38AB-404D-BD28-BECF7727D09B}"/>
                </a:ext>
              </a:extLst>
            </p:cNvPr>
            <p:cNvSpPr/>
            <p:nvPr/>
          </p:nvSpPr>
          <p:spPr>
            <a:xfrm>
              <a:off x="3406847" y="3384993"/>
              <a:ext cx="53341" cy="53341"/>
            </a:xfrm>
            <a:custGeom>
              <a:avLst/>
              <a:gdLst>
                <a:gd name="connsiteX0" fmla="*/ 53342 w 53341"/>
                <a:gd name="connsiteY0" fmla="*/ 26671 h 53341"/>
                <a:gd name="connsiteX1" fmla="*/ 26671 w 53341"/>
                <a:gd name="connsiteY1" fmla="*/ 53341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1"/>
                    <a:pt x="26671" y="53341"/>
                  </a:cubicBezTo>
                  <a:cubicBezTo>
                    <a:pt x="11941" y="53341"/>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80" name="Forme libre 179">
              <a:extLst>
                <a:ext uri="{FF2B5EF4-FFF2-40B4-BE49-F238E27FC236}">
                  <a16:creationId xmlns:a16="http://schemas.microsoft.com/office/drawing/2014/main" id="{E5D03BC0-8D30-A24C-BD85-50D49F2C3143}"/>
                </a:ext>
              </a:extLst>
            </p:cNvPr>
            <p:cNvSpPr/>
            <p:nvPr/>
          </p:nvSpPr>
          <p:spPr>
            <a:xfrm>
              <a:off x="3078680" y="3388472"/>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1"/>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81" name="Forme libre 180">
              <a:extLst>
                <a:ext uri="{FF2B5EF4-FFF2-40B4-BE49-F238E27FC236}">
                  <a16:creationId xmlns:a16="http://schemas.microsoft.com/office/drawing/2014/main" id="{E7912D59-97C8-0640-81C1-C78D457249EA}"/>
                </a:ext>
              </a:extLst>
            </p:cNvPr>
            <p:cNvSpPr/>
            <p:nvPr/>
          </p:nvSpPr>
          <p:spPr>
            <a:xfrm>
              <a:off x="2751672" y="3390791"/>
              <a:ext cx="53341" cy="53341"/>
            </a:xfrm>
            <a:custGeom>
              <a:avLst/>
              <a:gdLst>
                <a:gd name="connsiteX0" fmla="*/ 53342 w 53341"/>
                <a:gd name="connsiteY0" fmla="*/ 26671 h 53341"/>
                <a:gd name="connsiteX1" fmla="*/ 26671 w 53341"/>
                <a:gd name="connsiteY1" fmla="*/ 53341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1"/>
                    <a:pt x="26671" y="53341"/>
                  </a:cubicBezTo>
                  <a:cubicBezTo>
                    <a:pt x="11941" y="53341"/>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82" name="Forme libre 181">
              <a:extLst>
                <a:ext uri="{FF2B5EF4-FFF2-40B4-BE49-F238E27FC236}">
                  <a16:creationId xmlns:a16="http://schemas.microsoft.com/office/drawing/2014/main" id="{11F43EB3-9BF9-3447-B4DF-EC3D17E8515A}"/>
                </a:ext>
              </a:extLst>
            </p:cNvPr>
            <p:cNvSpPr/>
            <p:nvPr/>
          </p:nvSpPr>
          <p:spPr>
            <a:xfrm>
              <a:off x="2423505" y="3393110"/>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83" name="Forme libre 182">
              <a:extLst>
                <a:ext uri="{FF2B5EF4-FFF2-40B4-BE49-F238E27FC236}">
                  <a16:creationId xmlns:a16="http://schemas.microsoft.com/office/drawing/2014/main" id="{16470504-795F-6741-AFFD-76E6CDF5D2E8}"/>
                </a:ext>
              </a:extLst>
            </p:cNvPr>
            <p:cNvSpPr/>
            <p:nvPr/>
          </p:nvSpPr>
          <p:spPr>
            <a:xfrm>
              <a:off x="3408007" y="3694607"/>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0" y="53342"/>
                    <a:pt x="26671" y="53342"/>
                  </a:cubicBezTo>
                  <a:cubicBezTo>
                    <a:pt x="11941" y="53342"/>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84" name="Forme libre 183">
              <a:extLst>
                <a:ext uri="{FF2B5EF4-FFF2-40B4-BE49-F238E27FC236}">
                  <a16:creationId xmlns:a16="http://schemas.microsoft.com/office/drawing/2014/main" id="{28E340A9-87CE-8F49-9AA2-FE5F693AA5D4}"/>
                </a:ext>
              </a:extLst>
            </p:cNvPr>
            <p:cNvSpPr/>
            <p:nvPr/>
          </p:nvSpPr>
          <p:spPr>
            <a:xfrm>
              <a:off x="3080999" y="3696926"/>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1"/>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85" name="Forme libre 184">
              <a:extLst>
                <a:ext uri="{FF2B5EF4-FFF2-40B4-BE49-F238E27FC236}">
                  <a16:creationId xmlns:a16="http://schemas.microsoft.com/office/drawing/2014/main" id="{9784E444-9BB9-2047-AF02-277045D2A4FF}"/>
                </a:ext>
              </a:extLst>
            </p:cNvPr>
            <p:cNvSpPr/>
            <p:nvPr/>
          </p:nvSpPr>
          <p:spPr>
            <a:xfrm>
              <a:off x="2752832" y="3700405"/>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86" name="Forme libre 185">
              <a:extLst>
                <a:ext uri="{FF2B5EF4-FFF2-40B4-BE49-F238E27FC236}">
                  <a16:creationId xmlns:a16="http://schemas.microsoft.com/office/drawing/2014/main" id="{8E8AAA22-78B5-ED44-95E9-BAD594B7731A}"/>
                </a:ext>
              </a:extLst>
            </p:cNvPr>
            <p:cNvSpPr/>
            <p:nvPr/>
          </p:nvSpPr>
          <p:spPr>
            <a:xfrm>
              <a:off x="2425824" y="3702724"/>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1"/>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87" name="Forme libre 186">
              <a:extLst>
                <a:ext uri="{FF2B5EF4-FFF2-40B4-BE49-F238E27FC236}">
                  <a16:creationId xmlns:a16="http://schemas.microsoft.com/office/drawing/2014/main" id="{A6CB9337-63ED-5D43-A4FA-E2E7725FB848}"/>
                </a:ext>
              </a:extLst>
            </p:cNvPr>
            <p:cNvSpPr/>
            <p:nvPr/>
          </p:nvSpPr>
          <p:spPr>
            <a:xfrm>
              <a:off x="3410326" y="4004220"/>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1"/>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88" name="Forme libre 187">
              <a:extLst>
                <a:ext uri="{FF2B5EF4-FFF2-40B4-BE49-F238E27FC236}">
                  <a16:creationId xmlns:a16="http://schemas.microsoft.com/office/drawing/2014/main" id="{378E4B9A-F9EB-5D42-A84B-D25DB99BE165}"/>
                </a:ext>
              </a:extLst>
            </p:cNvPr>
            <p:cNvSpPr/>
            <p:nvPr/>
          </p:nvSpPr>
          <p:spPr>
            <a:xfrm>
              <a:off x="3082159" y="4006539"/>
              <a:ext cx="53341" cy="53341"/>
            </a:xfrm>
            <a:custGeom>
              <a:avLst/>
              <a:gdLst>
                <a:gd name="connsiteX0" fmla="*/ 53342 w 53341"/>
                <a:gd name="connsiteY0" fmla="*/ 26671 h 53341"/>
                <a:gd name="connsiteX1" fmla="*/ 26671 w 53341"/>
                <a:gd name="connsiteY1" fmla="*/ 53341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1"/>
                    <a:pt x="26671" y="53341"/>
                  </a:cubicBezTo>
                  <a:cubicBezTo>
                    <a:pt x="11941" y="53341"/>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89" name="Forme libre 188">
              <a:extLst>
                <a:ext uri="{FF2B5EF4-FFF2-40B4-BE49-F238E27FC236}">
                  <a16:creationId xmlns:a16="http://schemas.microsoft.com/office/drawing/2014/main" id="{6EB6508A-6AD5-C440-833C-9450E4E3683A}"/>
                </a:ext>
              </a:extLst>
            </p:cNvPr>
            <p:cNvSpPr/>
            <p:nvPr/>
          </p:nvSpPr>
          <p:spPr>
            <a:xfrm>
              <a:off x="2755151" y="4010018"/>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1"/>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90" name="Forme libre 189">
              <a:extLst>
                <a:ext uri="{FF2B5EF4-FFF2-40B4-BE49-F238E27FC236}">
                  <a16:creationId xmlns:a16="http://schemas.microsoft.com/office/drawing/2014/main" id="{49EBD1D1-E72B-5A4A-8C34-46B6723DA6F6}"/>
                </a:ext>
              </a:extLst>
            </p:cNvPr>
            <p:cNvSpPr/>
            <p:nvPr/>
          </p:nvSpPr>
          <p:spPr>
            <a:xfrm>
              <a:off x="2426984" y="4012337"/>
              <a:ext cx="53341" cy="53341"/>
            </a:xfrm>
            <a:custGeom>
              <a:avLst/>
              <a:gdLst>
                <a:gd name="connsiteX0" fmla="*/ 53342 w 53341"/>
                <a:gd name="connsiteY0" fmla="*/ 26671 h 53341"/>
                <a:gd name="connsiteX1" fmla="*/ 26671 w 53341"/>
                <a:gd name="connsiteY1" fmla="*/ 53341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1"/>
                    <a:pt x="26671" y="53341"/>
                  </a:cubicBezTo>
                  <a:cubicBezTo>
                    <a:pt x="11941" y="53341"/>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91" name="Forme libre 190">
              <a:extLst>
                <a:ext uri="{FF2B5EF4-FFF2-40B4-BE49-F238E27FC236}">
                  <a16:creationId xmlns:a16="http://schemas.microsoft.com/office/drawing/2014/main" id="{2CA2E236-B3D4-1941-9211-229C41E116D9}"/>
                </a:ext>
              </a:extLst>
            </p:cNvPr>
            <p:cNvSpPr/>
            <p:nvPr/>
          </p:nvSpPr>
          <p:spPr>
            <a:xfrm>
              <a:off x="3411485" y="4312674"/>
              <a:ext cx="53341" cy="53341"/>
            </a:xfrm>
            <a:custGeom>
              <a:avLst/>
              <a:gdLst>
                <a:gd name="connsiteX0" fmla="*/ 53342 w 53341"/>
                <a:gd name="connsiteY0" fmla="*/ 26671 h 53341"/>
                <a:gd name="connsiteX1" fmla="*/ 26671 w 53341"/>
                <a:gd name="connsiteY1" fmla="*/ 53341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1"/>
                    <a:pt x="26671" y="53341"/>
                  </a:cubicBezTo>
                  <a:cubicBezTo>
                    <a:pt x="11941" y="53341"/>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92" name="Forme libre 191">
              <a:extLst>
                <a:ext uri="{FF2B5EF4-FFF2-40B4-BE49-F238E27FC236}">
                  <a16:creationId xmlns:a16="http://schemas.microsoft.com/office/drawing/2014/main" id="{CC733078-4EE7-D448-8F93-A4810B956633}"/>
                </a:ext>
              </a:extLst>
            </p:cNvPr>
            <p:cNvSpPr/>
            <p:nvPr/>
          </p:nvSpPr>
          <p:spPr>
            <a:xfrm>
              <a:off x="3084478" y="4316153"/>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1"/>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93" name="Forme libre 192">
              <a:extLst>
                <a:ext uri="{FF2B5EF4-FFF2-40B4-BE49-F238E27FC236}">
                  <a16:creationId xmlns:a16="http://schemas.microsoft.com/office/drawing/2014/main" id="{378AE91C-C3A2-7C42-A2DA-3D6D24730FA6}"/>
                </a:ext>
              </a:extLst>
            </p:cNvPr>
            <p:cNvSpPr/>
            <p:nvPr/>
          </p:nvSpPr>
          <p:spPr>
            <a:xfrm>
              <a:off x="2756311" y="4318472"/>
              <a:ext cx="53341" cy="53341"/>
            </a:xfrm>
            <a:custGeom>
              <a:avLst/>
              <a:gdLst>
                <a:gd name="connsiteX0" fmla="*/ 53342 w 53341"/>
                <a:gd name="connsiteY0" fmla="*/ 26671 h 53341"/>
                <a:gd name="connsiteX1" fmla="*/ 26671 w 53341"/>
                <a:gd name="connsiteY1" fmla="*/ 53341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1"/>
                    <a:pt x="26671" y="53341"/>
                  </a:cubicBezTo>
                  <a:cubicBezTo>
                    <a:pt x="11941" y="53341"/>
                    <a:pt x="0" y="41400"/>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sp>
          <p:nvSpPr>
            <p:cNvPr id="194" name="Forme libre 193">
              <a:extLst>
                <a:ext uri="{FF2B5EF4-FFF2-40B4-BE49-F238E27FC236}">
                  <a16:creationId xmlns:a16="http://schemas.microsoft.com/office/drawing/2014/main" id="{C93EC1A6-7D22-DB45-8FA3-435808CE29B9}"/>
                </a:ext>
              </a:extLst>
            </p:cNvPr>
            <p:cNvSpPr/>
            <p:nvPr/>
          </p:nvSpPr>
          <p:spPr>
            <a:xfrm>
              <a:off x="2429303" y="4321951"/>
              <a:ext cx="53341" cy="53341"/>
            </a:xfrm>
            <a:custGeom>
              <a:avLst/>
              <a:gdLst>
                <a:gd name="connsiteX0" fmla="*/ 53342 w 53341"/>
                <a:gd name="connsiteY0" fmla="*/ 26671 h 53341"/>
                <a:gd name="connsiteX1" fmla="*/ 26671 w 53341"/>
                <a:gd name="connsiteY1" fmla="*/ 53342 h 53341"/>
                <a:gd name="connsiteX2" fmla="*/ 0 w 53341"/>
                <a:gd name="connsiteY2" fmla="*/ 26671 h 53341"/>
                <a:gd name="connsiteX3" fmla="*/ 26671 w 53341"/>
                <a:gd name="connsiteY3" fmla="*/ 0 h 53341"/>
                <a:gd name="connsiteX4" fmla="*/ 53342 w 53341"/>
                <a:gd name="connsiteY4" fmla="*/ 26671 h 5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1" h="53341">
                  <a:moveTo>
                    <a:pt x="53342" y="26671"/>
                  </a:moveTo>
                  <a:cubicBezTo>
                    <a:pt x="53342" y="41401"/>
                    <a:pt x="41401" y="53342"/>
                    <a:pt x="26671" y="53342"/>
                  </a:cubicBezTo>
                  <a:cubicBezTo>
                    <a:pt x="11941" y="53342"/>
                    <a:pt x="0" y="41401"/>
                    <a:pt x="0" y="26671"/>
                  </a:cubicBezTo>
                  <a:cubicBezTo>
                    <a:pt x="0" y="11941"/>
                    <a:pt x="11941" y="0"/>
                    <a:pt x="26671" y="0"/>
                  </a:cubicBezTo>
                  <a:cubicBezTo>
                    <a:pt x="41401" y="0"/>
                    <a:pt x="53342" y="11941"/>
                    <a:pt x="53342" y="26671"/>
                  </a:cubicBezTo>
                  <a:close/>
                </a:path>
              </a:pathLst>
            </a:custGeom>
            <a:solidFill>
              <a:srgbClr val="AFDFF9">
                <a:alpha val="85000"/>
              </a:srgbClr>
            </a:solidFill>
            <a:ln w="11590" cap="flat">
              <a:noFill/>
              <a:prstDash val="solid"/>
              <a:miter/>
            </a:ln>
          </p:spPr>
          <p:txBody>
            <a:bodyPr rtlCol="0" anchor="ctr"/>
            <a:lstStyle/>
            <a:p>
              <a:endParaRPr lang="fr-FR"/>
            </a:p>
          </p:txBody>
        </p:sp>
      </p:grpSp>
      <p:sp>
        <p:nvSpPr>
          <p:cNvPr id="195" name="Graphique 4">
            <a:extLst>
              <a:ext uri="{FF2B5EF4-FFF2-40B4-BE49-F238E27FC236}">
                <a16:creationId xmlns:a16="http://schemas.microsoft.com/office/drawing/2014/main" id="{B8057432-84C0-C545-A3F1-C0011D6F0568}"/>
              </a:ext>
            </a:extLst>
          </p:cNvPr>
          <p:cNvSpPr/>
          <p:nvPr userDrawn="1"/>
        </p:nvSpPr>
        <p:spPr>
          <a:xfrm>
            <a:off x="3858454" y="6004288"/>
            <a:ext cx="269181" cy="269181"/>
          </a:xfrm>
          <a:custGeom>
            <a:avLst/>
            <a:gdLst>
              <a:gd name="connsiteX0" fmla="*/ 296858 w 296857"/>
              <a:gd name="connsiteY0" fmla="*/ 148429 h 296857"/>
              <a:gd name="connsiteX1" fmla="*/ 148429 w 296857"/>
              <a:gd name="connsiteY1" fmla="*/ 296858 h 296857"/>
              <a:gd name="connsiteX2" fmla="*/ 0 w 296857"/>
              <a:gd name="connsiteY2" fmla="*/ 148429 h 296857"/>
              <a:gd name="connsiteX3" fmla="*/ 148429 w 296857"/>
              <a:gd name="connsiteY3" fmla="*/ 0 h 296857"/>
              <a:gd name="connsiteX4" fmla="*/ 296858 w 296857"/>
              <a:gd name="connsiteY4" fmla="*/ 148429 h 296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857" h="296857">
                <a:moveTo>
                  <a:pt x="296858" y="148429"/>
                </a:moveTo>
                <a:cubicBezTo>
                  <a:pt x="296858" y="230404"/>
                  <a:pt x="230404" y="296858"/>
                  <a:pt x="148429" y="296858"/>
                </a:cubicBezTo>
                <a:cubicBezTo>
                  <a:pt x="66454" y="296858"/>
                  <a:pt x="0" y="230404"/>
                  <a:pt x="0" y="148429"/>
                </a:cubicBezTo>
                <a:cubicBezTo>
                  <a:pt x="0" y="66454"/>
                  <a:pt x="66454" y="0"/>
                  <a:pt x="148429" y="0"/>
                </a:cubicBezTo>
                <a:cubicBezTo>
                  <a:pt x="230404" y="0"/>
                  <a:pt x="296858" y="66454"/>
                  <a:pt x="296858" y="148429"/>
                </a:cubicBezTo>
                <a:close/>
              </a:path>
            </a:pathLst>
          </a:custGeom>
          <a:solidFill>
            <a:srgbClr val="E76762">
              <a:alpha val="70000"/>
            </a:srgbClr>
          </a:solidFill>
          <a:ln w="85513" cap="flat">
            <a:solidFill>
              <a:srgbClr val="91D3EC">
                <a:alpha val="70000"/>
              </a:srgbClr>
            </a:solidFill>
            <a:prstDash val="solid"/>
            <a:miter/>
          </a:ln>
        </p:spPr>
        <p:txBody>
          <a:bodyPr rtlCol="0" anchor="ctr"/>
          <a:lstStyle/>
          <a:p>
            <a:endParaRPr lang="fr-FR"/>
          </a:p>
        </p:txBody>
      </p:sp>
      <p:grpSp>
        <p:nvGrpSpPr>
          <p:cNvPr id="2" name="Groupe 1">
            <a:extLst>
              <a:ext uri="{FF2B5EF4-FFF2-40B4-BE49-F238E27FC236}">
                <a16:creationId xmlns:a16="http://schemas.microsoft.com/office/drawing/2014/main" id="{9F10E3F9-674E-294B-9E5D-CD0E8C837E96}"/>
              </a:ext>
            </a:extLst>
          </p:cNvPr>
          <p:cNvGrpSpPr/>
          <p:nvPr userDrawn="1"/>
        </p:nvGrpSpPr>
        <p:grpSpPr>
          <a:xfrm>
            <a:off x="3666207" y="3638795"/>
            <a:ext cx="2628726" cy="2520920"/>
            <a:chOff x="3666207" y="3638795"/>
            <a:chExt cx="2628726" cy="2520920"/>
          </a:xfrm>
        </p:grpSpPr>
        <p:sp>
          <p:nvSpPr>
            <p:cNvPr id="177" name="Graphique 4">
              <a:extLst>
                <a:ext uri="{FF2B5EF4-FFF2-40B4-BE49-F238E27FC236}">
                  <a16:creationId xmlns:a16="http://schemas.microsoft.com/office/drawing/2014/main" id="{6621DAF6-046A-EB49-BD5E-635755891454}"/>
                </a:ext>
              </a:extLst>
            </p:cNvPr>
            <p:cNvSpPr/>
            <p:nvPr userDrawn="1"/>
          </p:nvSpPr>
          <p:spPr>
            <a:xfrm>
              <a:off x="3666207" y="3638795"/>
              <a:ext cx="1983111" cy="1983111"/>
            </a:xfrm>
            <a:custGeom>
              <a:avLst/>
              <a:gdLst>
                <a:gd name="connsiteX0" fmla="*/ 2187009 w 2187008"/>
                <a:gd name="connsiteY0" fmla="*/ 1093504 h 2187008"/>
                <a:gd name="connsiteX1" fmla="*/ 1093504 w 2187008"/>
                <a:gd name="connsiteY1" fmla="*/ 2187008 h 2187008"/>
                <a:gd name="connsiteX2" fmla="*/ 0 w 2187008"/>
                <a:gd name="connsiteY2" fmla="*/ 1093504 h 2187008"/>
                <a:gd name="connsiteX3" fmla="*/ 1093504 w 2187008"/>
                <a:gd name="connsiteY3" fmla="*/ 0 h 2187008"/>
                <a:gd name="connsiteX4" fmla="*/ 2187009 w 2187008"/>
                <a:gd name="connsiteY4" fmla="*/ 1093504 h 2187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7008" h="2187008">
                  <a:moveTo>
                    <a:pt x="2187009" y="1093504"/>
                  </a:moveTo>
                  <a:cubicBezTo>
                    <a:pt x="2187009" y="1697430"/>
                    <a:pt x="1697430" y="2187008"/>
                    <a:pt x="1093504" y="2187008"/>
                  </a:cubicBezTo>
                  <a:cubicBezTo>
                    <a:pt x="489579" y="2187008"/>
                    <a:pt x="0" y="1697430"/>
                    <a:pt x="0" y="1093504"/>
                  </a:cubicBezTo>
                  <a:cubicBezTo>
                    <a:pt x="0" y="489578"/>
                    <a:pt x="489579" y="0"/>
                    <a:pt x="1093504" y="0"/>
                  </a:cubicBezTo>
                  <a:cubicBezTo>
                    <a:pt x="1697430" y="0"/>
                    <a:pt x="2187009" y="489578"/>
                    <a:pt x="2187009" y="1093504"/>
                  </a:cubicBezTo>
                  <a:close/>
                </a:path>
              </a:pathLst>
            </a:custGeom>
            <a:solidFill>
              <a:srgbClr val="FAE0DA"/>
            </a:solidFill>
            <a:ln w="179600" cap="flat">
              <a:solidFill>
                <a:srgbClr val="F0A296"/>
              </a:solidFill>
              <a:prstDash val="solid"/>
              <a:miter/>
            </a:ln>
          </p:spPr>
          <p:txBody>
            <a:bodyPr rtlCol="0" anchor="ctr"/>
            <a:lstStyle/>
            <a:p>
              <a:endParaRPr lang="fr-FR" dirty="0"/>
            </a:p>
          </p:txBody>
        </p:sp>
        <p:grpSp>
          <p:nvGrpSpPr>
            <p:cNvPr id="196" name="Groupe 195">
              <a:extLst>
                <a:ext uri="{FF2B5EF4-FFF2-40B4-BE49-F238E27FC236}">
                  <a16:creationId xmlns:a16="http://schemas.microsoft.com/office/drawing/2014/main" id="{69E8C0F9-776C-4A49-B3CE-297AE3F09511}"/>
                </a:ext>
              </a:extLst>
            </p:cNvPr>
            <p:cNvGrpSpPr/>
            <p:nvPr userDrawn="1"/>
          </p:nvGrpSpPr>
          <p:grpSpPr>
            <a:xfrm>
              <a:off x="5298120" y="5162902"/>
              <a:ext cx="996813" cy="996813"/>
              <a:chOff x="5799920" y="4925820"/>
              <a:chExt cx="1255480" cy="1255480"/>
            </a:xfrm>
          </p:grpSpPr>
          <p:sp>
            <p:nvSpPr>
              <p:cNvPr id="197" name="Graphique 4">
                <a:extLst>
                  <a:ext uri="{FF2B5EF4-FFF2-40B4-BE49-F238E27FC236}">
                    <a16:creationId xmlns:a16="http://schemas.microsoft.com/office/drawing/2014/main" id="{74DD1CD5-0D52-F046-9B76-D5F0EF720CB0}"/>
                  </a:ext>
                </a:extLst>
              </p:cNvPr>
              <p:cNvSpPr/>
              <p:nvPr/>
            </p:nvSpPr>
            <p:spPr>
              <a:xfrm>
                <a:off x="5799920" y="4925820"/>
                <a:ext cx="1255480" cy="1255480"/>
              </a:xfrm>
              <a:custGeom>
                <a:avLst/>
                <a:gdLst>
                  <a:gd name="connsiteX0" fmla="*/ 1384565 w 1384564"/>
                  <a:gd name="connsiteY0" fmla="*/ 692282 h 1384564"/>
                  <a:gd name="connsiteX1" fmla="*/ 692282 w 1384564"/>
                  <a:gd name="connsiteY1" fmla="*/ 1384564 h 1384564"/>
                  <a:gd name="connsiteX2" fmla="*/ 0 w 1384564"/>
                  <a:gd name="connsiteY2" fmla="*/ 692282 h 1384564"/>
                  <a:gd name="connsiteX3" fmla="*/ 692282 w 1384564"/>
                  <a:gd name="connsiteY3" fmla="*/ 0 h 1384564"/>
                  <a:gd name="connsiteX4" fmla="*/ 1384565 w 1384564"/>
                  <a:gd name="connsiteY4" fmla="*/ 692282 h 1384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4564" h="1384564">
                    <a:moveTo>
                      <a:pt x="1384565" y="692282"/>
                    </a:moveTo>
                    <a:cubicBezTo>
                      <a:pt x="1384565" y="1074619"/>
                      <a:pt x="1074620" y="1384564"/>
                      <a:pt x="692282" y="1384564"/>
                    </a:cubicBezTo>
                    <a:cubicBezTo>
                      <a:pt x="309945" y="1384564"/>
                      <a:pt x="0" y="1074619"/>
                      <a:pt x="0" y="692282"/>
                    </a:cubicBezTo>
                    <a:cubicBezTo>
                      <a:pt x="0" y="309945"/>
                      <a:pt x="309945" y="0"/>
                      <a:pt x="692282" y="0"/>
                    </a:cubicBezTo>
                    <a:cubicBezTo>
                      <a:pt x="1074619" y="0"/>
                      <a:pt x="1384565" y="309945"/>
                      <a:pt x="1384565" y="692282"/>
                    </a:cubicBezTo>
                    <a:close/>
                  </a:path>
                </a:pathLst>
              </a:custGeom>
              <a:solidFill>
                <a:srgbClr val="AFDFF9"/>
              </a:solidFill>
              <a:ln w="203278" cap="flat">
                <a:solidFill>
                  <a:srgbClr val="EBF7FE"/>
                </a:solidFill>
                <a:prstDash val="solid"/>
                <a:miter/>
              </a:ln>
            </p:spPr>
            <p:txBody>
              <a:bodyPr rtlCol="0" anchor="ctr"/>
              <a:lstStyle/>
              <a:p>
                <a:endParaRPr lang="fr-FR"/>
              </a:p>
            </p:txBody>
          </p:sp>
          <p:sp>
            <p:nvSpPr>
              <p:cNvPr id="198" name="Graphique 4">
                <a:extLst>
                  <a:ext uri="{FF2B5EF4-FFF2-40B4-BE49-F238E27FC236}">
                    <a16:creationId xmlns:a16="http://schemas.microsoft.com/office/drawing/2014/main" id="{A3015D8F-A3B2-B84E-8657-66CDCBBE399E}"/>
                  </a:ext>
                </a:extLst>
              </p:cNvPr>
              <p:cNvSpPr/>
              <p:nvPr/>
            </p:nvSpPr>
            <p:spPr>
              <a:xfrm>
                <a:off x="6182663" y="5308562"/>
                <a:ext cx="489994" cy="489994"/>
              </a:xfrm>
              <a:custGeom>
                <a:avLst/>
                <a:gdLst>
                  <a:gd name="connsiteX0" fmla="*/ 540374 w 540374"/>
                  <a:gd name="connsiteY0" fmla="*/ 270187 h 540374"/>
                  <a:gd name="connsiteX1" fmla="*/ 270187 w 540374"/>
                  <a:gd name="connsiteY1" fmla="*/ 540374 h 540374"/>
                  <a:gd name="connsiteX2" fmla="*/ 0 w 540374"/>
                  <a:gd name="connsiteY2" fmla="*/ 270187 h 540374"/>
                  <a:gd name="connsiteX3" fmla="*/ 270187 w 540374"/>
                  <a:gd name="connsiteY3" fmla="*/ 0 h 540374"/>
                  <a:gd name="connsiteX4" fmla="*/ 540374 w 540374"/>
                  <a:gd name="connsiteY4" fmla="*/ 270187 h 540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374" h="540374">
                    <a:moveTo>
                      <a:pt x="540374" y="270187"/>
                    </a:moveTo>
                    <a:cubicBezTo>
                      <a:pt x="540374" y="419407"/>
                      <a:pt x="419407" y="540374"/>
                      <a:pt x="270187" y="540374"/>
                    </a:cubicBezTo>
                    <a:cubicBezTo>
                      <a:pt x="120967" y="540374"/>
                      <a:pt x="0" y="419407"/>
                      <a:pt x="0" y="270187"/>
                    </a:cubicBezTo>
                    <a:cubicBezTo>
                      <a:pt x="0" y="120967"/>
                      <a:pt x="120967" y="0"/>
                      <a:pt x="270187" y="0"/>
                    </a:cubicBezTo>
                    <a:cubicBezTo>
                      <a:pt x="419407" y="0"/>
                      <a:pt x="540374" y="120967"/>
                      <a:pt x="540374" y="270187"/>
                    </a:cubicBezTo>
                    <a:close/>
                  </a:path>
                </a:pathLst>
              </a:custGeom>
              <a:solidFill>
                <a:srgbClr val="FFFFFF"/>
              </a:solidFill>
              <a:ln w="11590" cap="flat">
                <a:noFill/>
                <a:prstDash val="solid"/>
                <a:miter/>
              </a:ln>
            </p:spPr>
            <p:txBody>
              <a:bodyPr rtlCol="0" anchor="ctr"/>
              <a:lstStyle/>
              <a:p>
                <a:endParaRPr lang="fr-FR"/>
              </a:p>
            </p:txBody>
          </p:sp>
        </p:grpSp>
        <p:sp>
          <p:nvSpPr>
            <p:cNvPr id="199" name="Graphique 4">
              <a:extLst>
                <a:ext uri="{FF2B5EF4-FFF2-40B4-BE49-F238E27FC236}">
                  <a16:creationId xmlns:a16="http://schemas.microsoft.com/office/drawing/2014/main" id="{E83FD55E-7517-104B-87EA-95B19873809B}"/>
                </a:ext>
              </a:extLst>
            </p:cNvPr>
            <p:cNvSpPr/>
            <p:nvPr userDrawn="1"/>
          </p:nvSpPr>
          <p:spPr>
            <a:xfrm>
              <a:off x="4304462" y="4260226"/>
              <a:ext cx="723425" cy="723425"/>
            </a:xfrm>
            <a:custGeom>
              <a:avLst/>
              <a:gdLst>
                <a:gd name="connsiteX0" fmla="*/ 797806 w 797805"/>
                <a:gd name="connsiteY0" fmla="*/ 398903 h 797805"/>
                <a:gd name="connsiteX1" fmla="*/ 398903 w 797805"/>
                <a:gd name="connsiteY1" fmla="*/ 797806 h 797805"/>
                <a:gd name="connsiteX2" fmla="*/ 0 w 797805"/>
                <a:gd name="connsiteY2" fmla="*/ 398903 h 797805"/>
                <a:gd name="connsiteX3" fmla="*/ 398903 w 797805"/>
                <a:gd name="connsiteY3" fmla="*/ 0 h 797805"/>
                <a:gd name="connsiteX4" fmla="*/ 797806 w 797805"/>
                <a:gd name="connsiteY4" fmla="*/ 398903 h 797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7805" h="797805">
                  <a:moveTo>
                    <a:pt x="797806" y="398903"/>
                  </a:moveTo>
                  <a:cubicBezTo>
                    <a:pt x="797806" y="619211"/>
                    <a:pt x="619211" y="797806"/>
                    <a:pt x="398903" y="797806"/>
                  </a:cubicBezTo>
                  <a:cubicBezTo>
                    <a:pt x="178595" y="797806"/>
                    <a:pt x="0" y="619211"/>
                    <a:pt x="0" y="398903"/>
                  </a:cubicBezTo>
                  <a:cubicBezTo>
                    <a:pt x="0" y="178595"/>
                    <a:pt x="178595" y="0"/>
                    <a:pt x="398903" y="0"/>
                  </a:cubicBezTo>
                  <a:cubicBezTo>
                    <a:pt x="619211" y="0"/>
                    <a:pt x="797806" y="178595"/>
                    <a:pt x="797806" y="398903"/>
                  </a:cubicBezTo>
                  <a:close/>
                </a:path>
              </a:pathLst>
            </a:custGeom>
            <a:noFill/>
            <a:ln w="474723" cap="flat">
              <a:solidFill>
                <a:srgbClr val="AFDFF9"/>
              </a:solidFill>
              <a:prstDash val="solid"/>
              <a:miter/>
            </a:ln>
          </p:spPr>
          <p:txBody>
            <a:bodyPr rtlCol="0" anchor="ctr"/>
            <a:lstStyle/>
            <a:p>
              <a:endParaRPr lang="fr-FR" dirty="0"/>
            </a:p>
          </p:txBody>
        </p:sp>
      </p:grpSp>
      <p:grpSp>
        <p:nvGrpSpPr>
          <p:cNvPr id="200" name="Graphique 4">
            <a:extLst>
              <a:ext uri="{FF2B5EF4-FFF2-40B4-BE49-F238E27FC236}">
                <a16:creationId xmlns:a16="http://schemas.microsoft.com/office/drawing/2014/main" id="{16CB2F15-1BE3-D64A-B9D8-002E4CF1CEF7}"/>
              </a:ext>
            </a:extLst>
          </p:cNvPr>
          <p:cNvGrpSpPr/>
          <p:nvPr userDrawn="1"/>
        </p:nvGrpSpPr>
        <p:grpSpPr>
          <a:xfrm>
            <a:off x="2995760" y="5632208"/>
            <a:ext cx="279697" cy="279697"/>
            <a:chOff x="3319877" y="4951615"/>
            <a:chExt cx="308454" cy="308454"/>
          </a:xfrm>
        </p:grpSpPr>
        <p:sp>
          <p:nvSpPr>
            <p:cNvPr id="201" name="Forme libre 200">
              <a:extLst>
                <a:ext uri="{FF2B5EF4-FFF2-40B4-BE49-F238E27FC236}">
                  <a16:creationId xmlns:a16="http://schemas.microsoft.com/office/drawing/2014/main" id="{3FC72BE1-FC1D-D24A-92FC-B60722E4C3C6}"/>
                </a:ext>
              </a:extLst>
            </p:cNvPr>
            <p:cNvSpPr/>
            <p:nvPr/>
          </p:nvSpPr>
          <p:spPr>
            <a:xfrm>
              <a:off x="3319877" y="4951615"/>
              <a:ext cx="308454" cy="308454"/>
            </a:xfrm>
            <a:custGeom>
              <a:avLst/>
              <a:gdLst>
                <a:gd name="connsiteX0" fmla="*/ 308454 w 308454"/>
                <a:gd name="connsiteY0" fmla="*/ 154227 h 308454"/>
                <a:gd name="connsiteX1" fmla="*/ 154227 w 308454"/>
                <a:gd name="connsiteY1" fmla="*/ 308454 h 308454"/>
                <a:gd name="connsiteX2" fmla="*/ 0 w 308454"/>
                <a:gd name="connsiteY2" fmla="*/ 154227 h 308454"/>
                <a:gd name="connsiteX3" fmla="*/ 154227 w 308454"/>
                <a:gd name="connsiteY3" fmla="*/ 0 h 308454"/>
                <a:gd name="connsiteX4" fmla="*/ 308454 w 308454"/>
                <a:gd name="connsiteY4" fmla="*/ 154227 h 308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454" h="308454">
                  <a:moveTo>
                    <a:pt x="308454" y="154227"/>
                  </a:moveTo>
                  <a:cubicBezTo>
                    <a:pt x="308454" y="239404"/>
                    <a:pt x="239404" y="308454"/>
                    <a:pt x="154227" y="308454"/>
                  </a:cubicBezTo>
                  <a:cubicBezTo>
                    <a:pt x="69050" y="308454"/>
                    <a:pt x="0" y="239404"/>
                    <a:pt x="0" y="154227"/>
                  </a:cubicBezTo>
                  <a:cubicBezTo>
                    <a:pt x="0" y="69050"/>
                    <a:pt x="69050" y="0"/>
                    <a:pt x="154227" y="0"/>
                  </a:cubicBezTo>
                  <a:cubicBezTo>
                    <a:pt x="239405" y="0"/>
                    <a:pt x="308454" y="69050"/>
                    <a:pt x="308454" y="154227"/>
                  </a:cubicBezTo>
                  <a:close/>
                </a:path>
              </a:pathLst>
            </a:custGeom>
            <a:solidFill>
              <a:srgbClr val="ED897F"/>
            </a:solidFill>
            <a:ln w="15991" cap="flat">
              <a:solidFill>
                <a:srgbClr val="FCE5DF"/>
              </a:solidFill>
              <a:prstDash val="solid"/>
              <a:miter/>
            </a:ln>
          </p:spPr>
          <p:txBody>
            <a:bodyPr rtlCol="0" anchor="ctr"/>
            <a:lstStyle/>
            <a:p>
              <a:endParaRPr lang="fr-FR"/>
            </a:p>
          </p:txBody>
        </p:sp>
        <p:sp>
          <p:nvSpPr>
            <p:cNvPr id="202" name="Forme libre 201">
              <a:extLst>
                <a:ext uri="{FF2B5EF4-FFF2-40B4-BE49-F238E27FC236}">
                  <a16:creationId xmlns:a16="http://schemas.microsoft.com/office/drawing/2014/main" id="{C6F74B95-F48A-054F-97DE-1238400D7C82}"/>
                </a:ext>
              </a:extLst>
            </p:cNvPr>
            <p:cNvSpPr/>
            <p:nvPr/>
          </p:nvSpPr>
          <p:spPr>
            <a:xfrm>
              <a:off x="3401049" y="5032787"/>
              <a:ext cx="146109" cy="146109"/>
            </a:xfrm>
            <a:custGeom>
              <a:avLst/>
              <a:gdLst>
                <a:gd name="connsiteX0" fmla="*/ 146110 w 146109"/>
                <a:gd name="connsiteY0" fmla="*/ 73055 h 146109"/>
                <a:gd name="connsiteX1" fmla="*/ 73055 w 146109"/>
                <a:gd name="connsiteY1" fmla="*/ 146110 h 146109"/>
                <a:gd name="connsiteX2" fmla="*/ 0 w 146109"/>
                <a:gd name="connsiteY2" fmla="*/ 73055 h 146109"/>
                <a:gd name="connsiteX3" fmla="*/ 73055 w 146109"/>
                <a:gd name="connsiteY3" fmla="*/ 0 h 146109"/>
                <a:gd name="connsiteX4" fmla="*/ 146110 w 146109"/>
                <a:gd name="connsiteY4" fmla="*/ 73055 h 14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109" h="146109">
                  <a:moveTo>
                    <a:pt x="146110" y="73055"/>
                  </a:moveTo>
                  <a:cubicBezTo>
                    <a:pt x="146110" y="113402"/>
                    <a:pt x="113402" y="146110"/>
                    <a:pt x="73055" y="146110"/>
                  </a:cubicBezTo>
                  <a:cubicBezTo>
                    <a:pt x="32708" y="146110"/>
                    <a:pt x="0" y="113402"/>
                    <a:pt x="0" y="73055"/>
                  </a:cubicBezTo>
                  <a:cubicBezTo>
                    <a:pt x="0" y="32708"/>
                    <a:pt x="32708" y="0"/>
                    <a:pt x="73055" y="0"/>
                  </a:cubicBezTo>
                  <a:cubicBezTo>
                    <a:pt x="113402" y="0"/>
                    <a:pt x="146110" y="32708"/>
                    <a:pt x="146110" y="73055"/>
                  </a:cubicBezTo>
                  <a:close/>
                </a:path>
              </a:pathLst>
            </a:custGeom>
            <a:noFill/>
            <a:ln w="30205" cap="flat">
              <a:solidFill>
                <a:srgbClr val="92D3EB"/>
              </a:solidFill>
              <a:prstDash val="solid"/>
              <a:miter/>
            </a:ln>
          </p:spPr>
          <p:txBody>
            <a:bodyPr rtlCol="0" anchor="ctr"/>
            <a:lstStyle/>
            <a:p>
              <a:endParaRPr lang="fr-FR"/>
            </a:p>
          </p:txBody>
        </p:sp>
        <p:sp>
          <p:nvSpPr>
            <p:cNvPr id="203" name="Forme libre 202">
              <a:extLst>
                <a:ext uri="{FF2B5EF4-FFF2-40B4-BE49-F238E27FC236}">
                  <a16:creationId xmlns:a16="http://schemas.microsoft.com/office/drawing/2014/main" id="{7252E4EC-82DE-ED43-8D7B-2A5680EC719F}"/>
                </a:ext>
              </a:extLst>
            </p:cNvPr>
            <p:cNvSpPr/>
            <p:nvPr/>
          </p:nvSpPr>
          <p:spPr>
            <a:xfrm>
              <a:off x="3418443" y="5050181"/>
              <a:ext cx="111321" cy="111321"/>
            </a:xfrm>
            <a:custGeom>
              <a:avLst/>
              <a:gdLst>
                <a:gd name="connsiteX0" fmla="*/ 111322 w 111321"/>
                <a:gd name="connsiteY0" fmla="*/ 55661 h 111321"/>
                <a:gd name="connsiteX1" fmla="*/ 55661 w 111321"/>
                <a:gd name="connsiteY1" fmla="*/ 111322 h 111321"/>
                <a:gd name="connsiteX2" fmla="*/ 0 w 111321"/>
                <a:gd name="connsiteY2" fmla="*/ 55661 h 111321"/>
                <a:gd name="connsiteX3" fmla="*/ 55661 w 111321"/>
                <a:gd name="connsiteY3" fmla="*/ 0 h 111321"/>
                <a:gd name="connsiteX4" fmla="*/ 111322 w 111321"/>
                <a:gd name="connsiteY4" fmla="*/ 55661 h 111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321" h="111321">
                  <a:moveTo>
                    <a:pt x="111322" y="55661"/>
                  </a:moveTo>
                  <a:cubicBezTo>
                    <a:pt x="111322" y="86401"/>
                    <a:pt x="86401" y="111322"/>
                    <a:pt x="55661" y="111322"/>
                  </a:cubicBezTo>
                  <a:cubicBezTo>
                    <a:pt x="24920" y="111322"/>
                    <a:pt x="0" y="86401"/>
                    <a:pt x="0" y="55661"/>
                  </a:cubicBezTo>
                  <a:cubicBezTo>
                    <a:pt x="0" y="24920"/>
                    <a:pt x="24921" y="0"/>
                    <a:pt x="55661" y="0"/>
                  </a:cubicBezTo>
                  <a:cubicBezTo>
                    <a:pt x="86402" y="0"/>
                    <a:pt x="111322" y="24920"/>
                    <a:pt x="111322" y="55661"/>
                  </a:cubicBezTo>
                  <a:close/>
                </a:path>
              </a:pathLst>
            </a:custGeom>
            <a:solidFill>
              <a:srgbClr val="FFFFFF"/>
            </a:solidFill>
            <a:ln w="11590" cap="flat">
              <a:noFill/>
              <a:prstDash val="solid"/>
              <a:miter/>
            </a:ln>
          </p:spPr>
          <p:txBody>
            <a:bodyPr rtlCol="0" anchor="ctr"/>
            <a:lstStyle/>
            <a:p>
              <a:endParaRPr lang="fr-FR"/>
            </a:p>
          </p:txBody>
        </p:sp>
      </p:grpSp>
      <p:grpSp>
        <p:nvGrpSpPr>
          <p:cNvPr id="204" name="Graphique 4">
            <a:extLst>
              <a:ext uri="{FF2B5EF4-FFF2-40B4-BE49-F238E27FC236}">
                <a16:creationId xmlns:a16="http://schemas.microsoft.com/office/drawing/2014/main" id="{3292456E-869C-6543-B63E-07CCA8CAAD1A}"/>
              </a:ext>
            </a:extLst>
          </p:cNvPr>
          <p:cNvGrpSpPr/>
          <p:nvPr userDrawn="1"/>
        </p:nvGrpSpPr>
        <p:grpSpPr>
          <a:xfrm>
            <a:off x="390247" y="4070958"/>
            <a:ext cx="1394276" cy="1394276"/>
            <a:chOff x="551908" y="3037113"/>
            <a:chExt cx="1537631" cy="1537631"/>
          </a:xfrm>
        </p:grpSpPr>
        <p:sp>
          <p:nvSpPr>
            <p:cNvPr id="205" name="Forme libre 204">
              <a:extLst>
                <a:ext uri="{FF2B5EF4-FFF2-40B4-BE49-F238E27FC236}">
                  <a16:creationId xmlns:a16="http://schemas.microsoft.com/office/drawing/2014/main" id="{7386D02E-5A0E-B540-A4B1-A2E01D9E72BC}"/>
                </a:ext>
              </a:extLst>
            </p:cNvPr>
            <p:cNvSpPr/>
            <p:nvPr/>
          </p:nvSpPr>
          <p:spPr>
            <a:xfrm>
              <a:off x="551908" y="3037113"/>
              <a:ext cx="1537631" cy="1537631"/>
            </a:xfrm>
            <a:custGeom>
              <a:avLst/>
              <a:gdLst>
                <a:gd name="connsiteX0" fmla="*/ 1537632 w 1537631"/>
                <a:gd name="connsiteY0" fmla="*/ 768816 h 1537631"/>
                <a:gd name="connsiteX1" fmla="*/ 768816 w 1537631"/>
                <a:gd name="connsiteY1" fmla="*/ 1537631 h 1537631"/>
                <a:gd name="connsiteX2" fmla="*/ 0 w 1537631"/>
                <a:gd name="connsiteY2" fmla="*/ 768816 h 1537631"/>
                <a:gd name="connsiteX3" fmla="*/ 768816 w 1537631"/>
                <a:gd name="connsiteY3" fmla="*/ 0 h 1537631"/>
                <a:gd name="connsiteX4" fmla="*/ 1537632 w 1537631"/>
                <a:gd name="connsiteY4" fmla="*/ 768816 h 1537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7631" h="1537631">
                  <a:moveTo>
                    <a:pt x="1537632" y="768816"/>
                  </a:moveTo>
                  <a:cubicBezTo>
                    <a:pt x="1537632" y="1193421"/>
                    <a:pt x="1193421" y="1537631"/>
                    <a:pt x="768816" y="1537631"/>
                  </a:cubicBezTo>
                  <a:cubicBezTo>
                    <a:pt x="344211" y="1537631"/>
                    <a:pt x="0" y="1193421"/>
                    <a:pt x="0" y="768816"/>
                  </a:cubicBezTo>
                  <a:cubicBezTo>
                    <a:pt x="0" y="344210"/>
                    <a:pt x="344211" y="0"/>
                    <a:pt x="768816" y="0"/>
                  </a:cubicBezTo>
                  <a:cubicBezTo>
                    <a:pt x="1193421" y="0"/>
                    <a:pt x="1537632" y="344211"/>
                    <a:pt x="1537632" y="768816"/>
                  </a:cubicBezTo>
                  <a:close/>
                </a:path>
              </a:pathLst>
            </a:custGeom>
            <a:solidFill>
              <a:srgbClr val="F9D6CF"/>
            </a:solidFill>
            <a:ln w="11590" cap="flat">
              <a:noFill/>
              <a:prstDash val="solid"/>
              <a:miter/>
            </a:ln>
          </p:spPr>
          <p:txBody>
            <a:bodyPr rtlCol="0" anchor="ctr"/>
            <a:lstStyle/>
            <a:p>
              <a:endParaRPr lang="fr-FR"/>
            </a:p>
          </p:txBody>
        </p:sp>
        <p:sp>
          <p:nvSpPr>
            <p:cNvPr id="206" name="Forme libre 205">
              <a:extLst>
                <a:ext uri="{FF2B5EF4-FFF2-40B4-BE49-F238E27FC236}">
                  <a16:creationId xmlns:a16="http://schemas.microsoft.com/office/drawing/2014/main" id="{BB479F28-F04B-3C44-8ED5-E2DB2E86184D}"/>
                </a:ext>
              </a:extLst>
            </p:cNvPr>
            <p:cNvSpPr/>
            <p:nvPr/>
          </p:nvSpPr>
          <p:spPr>
            <a:xfrm>
              <a:off x="760636" y="3245841"/>
              <a:ext cx="1120175" cy="1120175"/>
            </a:xfrm>
            <a:custGeom>
              <a:avLst/>
              <a:gdLst>
                <a:gd name="connsiteX0" fmla="*/ 1120175 w 1120175"/>
                <a:gd name="connsiteY0" fmla="*/ 560087 h 1120175"/>
                <a:gd name="connsiteX1" fmla="*/ 560088 w 1120175"/>
                <a:gd name="connsiteY1" fmla="*/ 1120175 h 1120175"/>
                <a:gd name="connsiteX2" fmla="*/ 0 w 1120175"/>
                <a:gd name="connsiteY2" fmla="*/ 560087 h 1120175"/>
                <a:gd name="connsiteX3" fmla="*/ 560088 w 1120175"/>
                <a:gd name="connsiteY3" fmla="*/ 0 h 1120175"/>
                <a:gd name="connsiteX4" fmla="*/ 1120175 w 1120175"/>
                <a:gd name="connsiteY4" fmla="*/ 560087 h 112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175" h="1120175">
                  <a:moveTo>
                    <a:pt x="1120175" y="560087"/>
                  </a:moveTo>
                  <a:cubicBezTo>
                    <a:pt x="1120175" y="869415"/>
                    <a:pt x="869415" y="1120175"/>
                    <a:pt x="560088" y="1120175"/>
                  </a:cubicBezTo>
                  <a:cubicBezTo>
                    <a:pt x="250760" y="1120175"/>
                    <a:pt x="0" y="869415"/>
                    <a:pt x="0" y="560087"/>
                  </a:cubicBezTo>
                  <a:cubicBezTo>
                    <a:pt x="0" y="250760"/>
                    <a:pt x="250760" y="0"/>
                    <a:pt x="560088" y="0"/>
                  </a:cubicBezTo>
                  <a:cubicBezTo>
                    <a:pt x="869415" y="0"/>
                    <a:pt x="1120175" y="250760"/>
                    <a:pt x="1120175" y="560087"/>
                  </a:cubicBezTo>
                  <a:close/>
                </a:path>
              </a:pathLst>
            </a:custGeom>
            <a:solidFill>
              <a:srgbClr val="ED897F"/>
            </a:solidFill>
            <a:ln w="190870" cap="flat">
              <a:solidFill>
                <a:srgbClr val="FCE5DF"/>
              </a:solidFill>
              <a:prstDash val="solid"/>
              <a:miter/>
            </a:ln>
          </p:spPr>
          <p:txBody>
            <a:bodyPr rtlCol="0" anchor="ctr"/>
            <a:lstStyle/>
            <a:p>
              <a:endParaRPr lang="fr-FR"/>
            </a:p>
          </p:txBody>
        </p:sp>
        <p:sp>
          <p:nvSpPr>
            <p:cNvPr id="207" name="Forme libre 206">
              <a:extLst>
                <a:ext uri="{FF2B5EF4-FFF2-40B4-BE49-F238E27FC236}">
                  <a16:creationId xmlns:a16="http://schemas.microsoft.com/office/drawing/2014/main" id="{A01EF6AF-A6C2-CB4F-A017-C4D84DE75031}"/>
                </a:ext>
              </a:extLst>
            </p:cNvPr>
            <p:cNvSpPr/>
            <p:nvPr/>
          </p:nvSpPr>
          <p:spPr>
            <a:xfrm>
              <a:off x="1225637" y="3710841"/>
              <a:ext cx="190174" cy="190174"/>
            </a:xfrm>
            <a:custGeom>
              <a:avLst/>
              <a:gdLst>
                <a:gd name="connsiteX0" fmla="*/ 190175 w 190174"/>
                <a:gd name="connsiteY0" fmla="*/ 95087 h 190174"/>
                <a:gd name="connsiteX1" fmla="*/ 95087 w 190174"/>
                <a:gd name="connsiteY1" fmla="*/ 190175 h 190174"/>
                <a:gd name="connsiteX2" fmla="*/ 0 w 190174"/>
                <a:gd name="connsiteY2" fmla="*/ 95087 h 190174"/>
                <a:gd name="connsiteX3" fmla="*/ 95087 w 190174"/>
                <a:gd name="connsiteY3" fmla="*/ 0 h 190174"/>
                <a:gd name="connsiteX4" fmla="*/ 190175 w 190174"/>
                <a:gd name="connsiteY4" fmla="*/ 95087 h 190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174" h="190174">
                  <a:moveTo>
                    <a:pt x="190175" y="95087"/>
                  </a:moveTo>
                  <a:cubicBezTo>
                    <a:pt x="190175" y="147603"/>
                    <a:pt x="147603" y="190175"/>
                    <a:pt x="95087" y="190175"/>
                  </a:cubicBezTo>
                  <a:cubicBezTo>
                    <a:pt x="42572" y="190175"/>
                    <a:pt x="0" y="147603"/>
                    <a:pt x="0" y="95087"/>
                  </a:cubicBezTo>
                  <a:cubicBezTo>
                    <a:pt x="0" y="42572"/>
                    <a:pt x="42572" y="0"/>
                    <a:pt x="95087" y="0"/>
                  </a:cubicBezTo>
                  <a:cubicBezTo>
                    <a:pt x="147603" y="0"/>
                    <a:pt x="190175" y="42572"/>
                    <a:pt x="190175" y="95087"/>
                  </a:cubicBezTo>
                  <a:close/>
                </a:path>
              </a:pathLst>
            </a:custGeom>
            <a:solidFill>
              <a:srgbClr val="FFFFFF"/>
            </a:solidFill>
            <a:ln w="11590" cap="flat">
              <a:noFill/>
              <a:prstDash val="solid"/>
              <a:miter/>
            </a:ln>
          </p:spPr>
          <p:txBody>
            <a:bodyPr rtlCol="0" anchor="ctr"/>
            <a:lstStyle/>
            <a:p>
              <a:endParaRPr lang="fr-FR"/>
            </a:p>
          </p:txBody>
        </p:sp>
      </p:grpSp>
      <p:sp>
        <p:nvSpPr>
          <p:cNvPr id="208" name="Graphique 4">
            <a:extLst>
              <a:ext uri="{FF2B5EF4-FFF2-40B4-BE49-F238E27FC236}">
                <a16:creationId xmlns:a16="http://schemas.microsoft.com/office/drawing/2014/main" id="{A73FD00A-9281-1843-86F9-2F004936BDA8}"/>
              </a:ext>
            </a:extLst>
          </p:cNvPr>
          <p:cNvSpPr/>
          <p:nvPr userDrawn="1"/>
        </p:nvSpPr>
        <p:spPr>
          <a:xfrm>
            <a:off x="741623" y="5861306"/>
            <a:ext cx="176650" cy="176650"/>
          </a:xfrm>
          <a:custGeom>
            <a:avLst/>
            <a:gdLst>
              <a:gd name="connsiteX0" fmla="*/ 194813 w 194813"/>
              <a:gd name="connsiteY0" fmla="*/ 97407 h 194813"/>
              <a:gd name="connsiteX1" fmla="*/ 97407 w 194813"/>
              <a:gd name="connsiteY1" fmla="*/ 194813 h 194813"/>
              <a:gd name="connsiteX2" fmla="*/ 0 w 194813"/>
              <a:gd name="connsiteY2" fmla="*/ 97407 h 194813"/>
              <a:gd name="connsiteX3" fmla="*/ 97407 w 194813"/>
              <a:gd name="connsiteY3" fmla="*/ 0 h 194813"/>
              <a:gd name="connsiteX4" fmla="*/ 194813 w 194813"/>
              <a:gd name="connsiteY4" fmla="*/ 97407 h 194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13" h="194813">
                <a:moveTo>
                  <a:pt x="194813" y="97407"/>
                </a:moveTo>
                <a:cubicBezTo>
                  <a:pt x="194813" y="151203"/>
                  <a:pt x="151203" y="194813"/>
                  <a:pt x="97407" y="194813"/>
                </a:cubicBezTo>
                <a:cubicBezTo>
                  <a:pt x="43610" y="194813"/>
                  <a:pt x="0" y="151203"/>
                  <a:pt x="0" y="97407"/>
                </a:cubicBezTo>
                <a:cubicBezTo>
                  <a:pt x="0" y="43610"/>
                  <a:pt x="43610" y="0"/>
                  <a:pt x="97407" y="0"/>
                </a:cubicBezTo>
                <a:cubicBezTo>
                  <a:pt x="151203" y="0"/>
                  <a:pt x="194813" y="43610"/>
                  <a:pt x="194813" y="97407"/>
                </a:cubicBezTo>
                <a:close/>
              </a:path>
            </a:pathLst>
          </a:custGeom>
          <a:solidFill>
            <a:srgbClr val="E76762">
              <a:alpha val="70000"/>
            </a:srgbClr>
          </a:solidFill>
          <a:ln w="56716" cap="flat">
            <a:solidFill>
              <a:srgbClr val="D1E3F7">
                <a:alpha val="70000"/>
              </a:srgbClr>
            </a:solidFill>
            <a:prstDash val="solid"/>
            <a:miter/>
          </a:ln>
        </p:spPr>
        <p:txBody>
          <a:bodyPr rtlCol="0" anchor="ctr"/>
          <a:lstStyle/>
          <a:p>
            <a:endParaRPr lang="fr-FR"/>
          </a:p>
        </p:txBody>
      </p:sp>
      <p:grpSp>
        <p:nvGrpSpPr>
          <p:cNvPr id="209" name="Graphique 4">
            <a:extLst>
              <a:ext uri="{FF2B5EF4-FFF2-40B4-BE49-F238E27FC236}">
                <a16:creationId xmlns:a16="http://schemas.microsoft.com/office/drawing/2014/main" id="{A03C642B-C4BA-154F-B6BE-58BD7AB9987B}"/>
              </a:ext>
            </a:extLst>
          </p:cNvPr>
          <p:cNvGrpSpPr/>
          <p:nvPr userDrawn="1"/>
        </p:nvGrpSpPr>
        <p:grpSpPr>
          <a:xfrm>
            <a:off x="4634634" y="2806228"/>
            <a:ext cx="440648" cy="440648"/>
            <a:chOff x="4678930" y="1774306"/>
            <a:chExt cx="440648" cy="440648"/>
          </a:xfrm>
        </p:grpSpPr>
        <p:sp>
          <p:nvSpPr>
            <p:cNvPr id="210" name="Forme libre 209">
              <a:extLst>
                <a:ext uri="{FF2B5EF4-FFF2-40B4-BE49-F238E27FC236}">
                  <a16:creationId xmlns:a16="http://schemas.microsoft.com/office/drawing/2014/main" id="{5294F422-6AF6-4147-B4DD-F45F5728080B}"/>
                </a:ext>
              </a:extLst>
            </p:cNvPr>
            <p:cNvSpPr/>
            <p:nvPr/>
          </p:nvSpPr>
          <p:spPr>
            <a:xfrm>
              <a:off x="4678930" y="1774306"/>
              <a:ext cx="440648" cy="440648"/>
            </a:xfrm>
            <a:custGeom>
              <a:avLst/>
              <a:gdLst>
                <a:gd name="connsiteX0" fmla="*/ 440648 w 440648"/>
                <a:gd name="connsiteY0" fmla="*/ 220324 h 440648"/>
                <a:gd name="connsiteX1" fmla="*/ 220324 w 440648"/>
                <a:gd name="connsiteY1" fmla="*/ 440649 h 440648"/>
                <a:gd name="connsiteX2" fmla="*/ 0 w 440648"/>
                <a:gd name="connsiteY2" fmla="*/ 220324 h 440648"/>
                <a:gd name="connsiteX3" fmla="*/ 220324 w 440648"/>
                <a:gd name="connsiteY3" fmla="*/ 0 h 440648"/>
                <a:gd name="connsiteX4" fmla="*/ 440648 w 440648"/>
                <a:gd name="connsiteY4" fmla="*/ 220324 h 4406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648" h="440648">
                  <a:moveTo>
                    <a:pt x="440648" y="220324"/>
                  </a:moveTo>
                  <a:cubicBezTo>
                    <a:pt x="440648" y="342006"/>
                    <a:pt x="342006" y="440649"/>
                    <a:pt x="220324" y="440649"/>
                  </a:cubicBezTo>
                  <a:cubicBezTo>
                    <a:pt x="98642" y="440649"/>
                    <a:pt x="0" y="342006"/>
                    <a:pt x="0" y="220324"/>
                  </a:cubicBezTo>
                  <a:cubicBezTo>
                    <a:pt x="0" y="98643"/>
                    <a:pt x="98642" y="0"/>
                    <a:pt x="220324" y="0"/>
                  </a:cubicBezTo>
                  <a:cubicBezTo>
                    <a:pt x="342006" y="0"/>
                    <a:pt x="440648" y="98643"/>
                    <a:pt x="440648" y="220324"/>
                  </a:cubicBezTo>
                  <a:close/>
                </a:path>
              </a:pathLst>
            </a:custGeom>
            <a:solidFill>
              <a:srgbClr val="91D3EC">
                <a:alpha val="20000"/>
              </a:srgbClr>
            </a:solidFill>
            <a:ln w="11590" cap="flat">
              <a:noFill/>
              <a:prstDash val="solid"/>
              <a:miter/>
            </a:ln>
          </p:spPr>
          <p:txBody>
            <a:bodyPr rtlCol="0" anchor="ctr"/>
            <a:lstStyle/>
            <a:p>
              <a:endParaRPr lang="fr-FR"/>
            </a:p>
          </p:txBody>
        </p:sp>
        <p:sp>
          <p:nvSpPr>
            <p:cNvPr id="211" name="Forme libre 210">
              <a:extLst>
                <a:ext uri="{FF2B5EF4-FFF2-40B4-BE49-F238E27FC236}">
                  <a16:creationId xmlns:a16="http://schemas.microsoft.com/office/drawing/2014/main" id="{F3C5A9A7-3405-374D-BD6E-92905E7B026A}"/>
                </a:ext>
              </a:extLst>
            </p:cNvPr>
            <p:cNvSpPr/>
            <p:nvPr/>
          </p:nvSpPr>
          <p:spPr>
            <a:xfrm>
              <a:off x="4828519" y="1923895"/>
              <a:ext cx="141471" cy="141471"/>
            </a:xfrm>
            <a:custGeom>
              <a:avLst/>
              <a:gdLst>
                <a:gd name="connsiteX0" fmla="*/ 141471 w 141471"/>
                <a:gd name="connsiteY0" fmla="*/ 70736 h 141471"/>
                <a:gd name="connsiteX1" fmla="*/ 70736 w 141471"/>
                <a:gd name="connsiteY1" fmla="*/ 141472 h 141471"/>
                <a:gd name="connsiteX2" fmla="*/ 0 w 141471"/>
                <a:gd name="connsiteY2" fmla="*/ 70736 h 141471"/>
                <a:gd name="connsiteX3" fmla="*/ 70736 w 141471"/>
                <a:gd name="connsiteY3" fmla="*/ 0 h 141471"/>
                <a:gd name="connsiteX4" fmla="*/ 141471 w 141471"/>
                <a:gd name="connsiteY4" fmla="*/ 70736 h 141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471" h="141471">
                  <a:moveTo>
                    <a:pt x="141471" y="70736"/>
                  </a:moveTo>
                  <a:cubicBezTo>
                    <a:pt x="141471" y="109802"/>
                    <a:pt x="109802" y="141472"/>
                    <a:pt x="70736" y="141472"/>
                  </a:cubicBezTo>
                  <a:cubicBezTo>
                    <a:pt x="31669" y="141472"/>
                    <a:pt x="0" y="109802"/>
                    <a:pt x="0" y="70736"/>
                  </a:cubicBezTo>
                  <a:cubicBezTo>
                    <a:pt x="0" y="31669"/>
                    <a:pt x="31669" y="0"/>
                    <a:pt x="70736" y="0"/>
                  </a:cubicBezTo>
                  <a:cubicBezTo>
                    <a:pt x="109802" y="0"/>
                    <a:pt x="141471" y="31669"/>
                    <a:pt x="141471" y="70736"/>
                  </a:cubicBezTo>
                  <a:close/>
                </a:path>
              </a:pathLst>
            </a:custGeom>
            <a:solidFill>
              <a:srgbClr val="FFFFFF">
                <a:alpha val="70000"/>
              </a:srgbClr>
            </a:solidFill>
            <a:ln w="11590" cap="flat">
              <a:noFill/>
              <a:prstDash val="solid"/>
              <a:miter/>
            </a:ln>
          </p:spPr>
          <p:txBody>
            <a:bodyPr rtlCol="0" anchor="ctr"/>
            <a:lstStyle/>
            <a:p>
              <a:endParaRPr lang="fr-FR"/>
            </a:p>
          </p:txBody>
        </p:sp>
      </p:grpSp>
      <p:grpSp>
        <p:nvGrpSpPr>
          <p:cNvPr id="212" name="Groupe 211">
            <a:extLst>
              <a:ext uri="{FF2B5EF4-FFF2-40B4-BE49-F238E27FC236}">
                <a16:creationId xmlns:a16="http://schemas.microsoft.com/office/drawing/2014/main" id="{2F104E34-D2EC-C14D-B783-3FEA5863F4C3}"/>
              </a:ext>
            </a:extLst>
          </p:cNvPr>
          <p:cNvGrpSpPr/>
          <p:nvPr userDrawn="1"/>
        </p:nvGrpSpPr>
        <p:grpSpPr>
          <a:xfrm>
            <a:off x="3694456" y="1121396"/>
            <a:ext cx="1562668" cy="1562668"/>
            <a:chOff x="3512740" y="605758"/>
            <a:chExt cx="1013491" cy="1013491"/>
          </a:xfrm>
        </p:grpSpPr>
        <p:sp>
          <p:nvSpPr>
            <p:cNvPr id="213" name="Forme libre 212">
              <a:extLst>
                <a:ext uri="{FF2B5EF4-FFF2-40B4-BE49-F238E27FC236}">
                  <a16:creationId xmlns:a16="http://schemas.microsoft.com/office/drawing/2014/main" id="{FC678188-8130-BC4F-8EEA-31CFA7FB5348}"/>
                </a:ext>
              </a:extLst>
            </p:cNvPr>
            <p:cNvSpPr/>
            <p:nvPr userDrawn="1"/>
          </p:nvSpPr>
          <p:spPr>
            <a:xfrm>
              <a:off x="3512740" y="605758"/>
              <a:ext cx="1013491" cy="1013491"/>
            </a:xfrm>
            <a:custGeom>
              <a:avLst/>
              <a:gdLst>
                <a:gd name="connsiteX0" fmla="*/ 1013492 w 1013491"/>
                <a:gd name="connsiteY0" fmla="*/ 506746 h 1013491"/>
                <a:gd name="connsiteX1" fmla="*/ 506746 w 1013491"/>
                <a:gd name="connsiteY1" fmla="*/ 1013492 h 1013491"/>
                <a:gd name="connsiteX2" fmla="*/ 0 w 1013491"/>
                <a:gd name="connsiteY2" fmla="*/ 506746 h 1013491"/>
                <a:gd name="connsiteX3" fmla="*/ 506746 w 1013491"/>
                <a:gd name="connsiteY3" fmla="*/ 0 h 1013491"/>
                <a:gd name="connsiteX4" fmla="*/ 1013492 w 1013491"/>
                <a:gd name="connsiteY4" fmla="*/ 506746 h 1013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3491" h="1013491">
                  <a:moveTo>
                    <a:pt x="1013492" y="506746"/>
                  </a:moveTo>
                  <a:cubicBezTo>
                    <a:pt x="1013492" y="786614"/>
                    <a:pt x="786614" y="1013492"/>
                    <a:pt x="506746" y="1013492"/>
                  </a:cubicBezTo>
                  <a:cubicBezTo>
                    <a:pt x="226878" y="1013492"/>
                    <a:pt x="0" y="786614"/>
                    <a:pt x="0" y="506746"/>
                  </a:cubicBezTo>
                  <a:cubicBezTo>
                    <a:pt x="0" y="226878"/>
                    <a:pt x="226878" y="0"/>
                    <a:pt x="506746" y="0"/>
                  </a:cubicBezTo>
                  <a:cubicBezTo>
                    <a:pt x="786614" y="0"/>
                    <a:pt x="1013492" y="226878"/>
                    <a:pt x="1013492" y="506746"/>
                  </a:cubicBezTo>
                  <a:close/>
                </a:path>
              </a:pathLst>
            </a:custGeom>
            <a:noFill/>
            <a:ln w="76033" cap="flat">
              <a:solidFill>
                <a:srgbClr val="AFDFF9"/>
              </a:solidFill>
              <a:prstDash val="solid"/>
              <a:miter/>
            </a:ln>
          </p:spPr>
          <p:txBody>
            <a:bodyPr rtlCol="0" anchor="ctr"/>
            <a:lstStyle/>
            <a:p>
              <a:endParaRPr lang="fr-FR"/>
            </a:p>
          </p:txBody>
        </p:sp>
        <p:grpSp>
          <p:nvGrpSpPr>
            <p:cNvPr id="214" name="Groupe 213">
              <a:extLst>
                <a:ext uri="{FF2B5EF4-FFF2-40B4-BE49-F238E27FC236}">
                  <a16:creationId xmlns:a16="http://schemas.microsoft.com/office/drawing/2014/main" id="{019A9527-A0F7-D048-A374-00E6A2A18791}"/>
                </a:ext>
              </a:extLst>
            </p:cNvPr>
            <p:cNvGrpSpPr/>
            <p:nvPr userDrawn="1"/>
          </p:nvGrpSpPr>
          <p:grpSpPr>
            <a:xfrm>
              <a:off x="3706394" y="799412"/>
              <a:ext cx="640023" cy="626184"/>
              <a:chOff x="3706394" y="799412"/>
              <a:chExt cx="640023" cy="626184"/>
            </a:xfrm>
          </p:grpSpPr>
          <p:sp>
            <p:nvSpPr>
              <p:cNvPr id="215" name="Graphique 4">
                <a:extLst>
                  <a:ext uri="{FF2B5EF4-FFF2-40B4-BE49-F238E27FC236}">
                    <a16:creationId xmlns:a16="http://schemas.microsoft.com/office/drawing/2014/main" id="{18508FD4-12EB-C74F-BDD7-949FD8123C44}"/>
                  </a:ext>
                </a:extLst>
              </p:cNvPr>
              <p:cNvSpPr/>
              <p:nvPr userDrawn="1"/>
            </p:nvSpPr>
            <p:spPr>
              <a:xfrm>
                <a:off x="4200308" y="985276"/>
                <a:ext cx="146109" cy="146109"/>
              </a:xfrm>
              <a:custGeom>
                <a:avLst/>
                <a:gdLst>
                  <a:gd name="connsiteX0" fmla="*/ 146110 w 146109"/>
                  <a:gd name="connsiteY0" fmla="*/ 73055 h 146109"/>
                  <a:gd name="connsiteX1" fmla="*/ 73055 w 146109"/>
                  <a:gd name="connsiteY1" fmla="*/ 146110 h 146109"/>
                  <a:gd name="connsiteX2" fmla="*/ 0 w 146109"/>
                  <a:gd name="connsiteY2" fmla="*/ 73055 h 146109"/>
                  <a:gd name="connsiteX3" fmla="*/ 73055 w 146109"/>
                  <a:gd name="connsiteY3" fmla="*/ 0 h 146109"/>
                  <a:gd name="connsiteX4" fmla="*/ 146110 w 146109"/>
                  <a:gd name="connsiteY4" fmla="*/ 73055 h 14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109" h="146109">
                    <a:moveTo>
                      <a:pt x="146110" y="73055"/>
                    </a:moveTo>
                    <a:cubicBezTo>
                      <a:pt x="146110" y="113402"/>
                      <a:pt x="113402" y="146110"/>
                      <a:pt x="73055" y="146110"/>
                    </a:cubicBezTo>
                    <a:cubicBezTo>
                      <a:pt x="32708" y="146110"/>
                      <a:pt x="0" y="113402"/>
                      <a:pt x="0" y="73055"/>
                    </a:cubicBezTo>
                    <a:cubicBezTo>
                      <a:pt x="0" y="32708"/>
                      <a:pt x="32708" y="0"/>
                      <a:pt x="73055" y="0"/>
                    </a:cubicBezTo>
                    <a:cubicBezTo>
                      <a:pt x="113402" y="0"/>
                      <a:pt x="146110" y="32708"/>
                      <a:pt x="146110" y="73055"/>
                    </a:cubicBezTo>
                    <a:close/>
                  </a:path>
                </a:pathLst>
              </a:custGeom>
              <a:solidFill>
                <a:srgbClr val="FFFFFF"/>
              </a:solidFill>
              <a:ln w="11590" cap="flat">
                <a:noFill/>
                <a:prstDash val="solid"/>
                <a:miter/>
              </a:ln>
            </p:spPr>
            <p:txBody>
              <a:bodyPr rtlCol="0" anchor="ctr"/>
              <a:lstStyle/>
              <a:p>
                <a:endParaRPr lang="fr-FR"/>
              </a:p>
            </p:txBody>
          </p:sp>
          <p:sp>
            <p:nvSpPr>
              <p:cNvPr id="216" name="Forme libre 215">
                <a:extLst>
                  <a:ext uri="{FF2B5EF4-FFF2-40B4-BE49-F238E27FC236}">
                    <a16:creationId xmlns:a16="http://schemas.microsoft.com/office/drawing/2014/main" id="{237890DA-4215-9543-80DA-C5022DD7574D}"/>
                  </a:ext>
                </a:extLst>
              </p:cNvPr>
              <p:cNvSpPr/>
              <p:nvPr userDrawn="1"/>
            </p:nvSpPr>
            <p:spPr>
              <a:xfrm>
                <a:off x="3706394" y="799412"/>
                <a:ext cx="626184" cy="626184"/>
              </a:xfrm>
              <a:custGeom>
                <a:avLst/>
                <a:gdLst>
                  <a:gd name="connsiteX0" fmla="*/ 626185 w 626184"/>
                  <a:gd name="connsiteY0" fmla="*/ 313092 h 626184"/>
                  <a:gd name="connsiteX1" fmla="*/ 313092 w 626184"/>
                  <a:gd name="connsiteY1" fmla="*/ 626185 h 626184"/>
                  <a:gd name="connsiteX2" fmla="*/ 0 w 626184"/>
                  <a:gd name="connsiteY2" fmla="*/ 313092 h 626184"/>
                  <a:gd name="connsiteX3" fmla="*/ 313092 w 626184"/>
                  <a:gd name="connsiteY3" fmla="*/ 0 h 626184"/>
                  <a:gd name="connsiteX4" fmla="*/ 626185 w 626184"/>
                  <a:gd name="connsiteY4" fmla="*/ 313092 h 62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184" h="626184">
                    <a:moveTo>
                      <a:pt x="626185" y="313092"/>
                    </a:moveTo>
                    <a:cubicBezTo>
                      <a:pt x="626185" y="486009"/>
                      <a:pt x="486008" y="626185"/>
                      <a:pt x="313092" y="626185"/>
                    </a:cubicBezTo>
                    <a:cubicBezTo>
                      <a:pt x="140176" y="626185"/>
                      <a:pt x="0" y="486009"/>
                      <a:pt x="0" y="313092"/>
                    </a:cubicBezTo>
                    <a:cubicBezTo>
                      <a:pt x="0" y="140176"/>
                      <a:pt x="140176" y="0"/>
                      <a:pt x="313092" y="0"/>
                    </a:cubicBezTo>
                    <a:cubicBezTo>
                      <a:pt x="486008" y="0"/>
                      <a:pt x="626185" y="140176"/>
                      <a:pt x="626185" y="313092"/>
                    </a:cubicBezTo>
                    <a:close/>
                  </a:path>
                </a:pathLst>
              </a:custGeom>
              <a:solidFill>
                <a:srgbClr val="ED897F"/>
              </a:solidFill>
              <a:ln w="106564" cap="flat">
                <a:solidFill>
                  <a:srgbClr val="FCE5DF"/>
                </a:solidFill>
                <a:prstDash val="solid"/>
                <a:miter/>
              </a:ln>
            </p:spPr>
            <p:txBody>
              <a:bodyPr rtlCol="0" anchor="ctr"/>
              <a:lstStyle/>
              <a:p>
                <a:endParaRPr lang="fr-FR"/>
              </a:p>
            </p:txBody>
          </p:sp>
        </p:grpSp>
      </p:grpSp>
      <p:sp>
        <p:nvSpPr>
          <p:cNvPr id="217" name="Forme libre : forme 8">
            <a:extLst>
              <a:ext uri="{FF2B5EF4-FFF2-40B4-BE49-F238E27FC236}">
                <a16:creationId xmlns:a16="http://schemas.microsoft.com/office/drawing/2014/main" id="{3CCCD4BF-01CA-D549-8364-3F42EAC1B21E}"/>
              </a:ext>
            </a:extLst>
          </p:cNvPr>
          <p:cNvSpPr/>
          <p:nvPr userDrawn="1"/>
        </p:nvSpPr>
        <p:spPr>
          <a:xfrm flipH="1">
            <a:off x="11922000" y="3107691"/>
            <a:ext cx="270000" cy="538480"/>
          </a:xfrm>
          <a:custGeom>
            <a:avLst/>
            <a:gdLst>
              <a:gd name="connsiteX0" fmla="*/ 0 w 270000"/>
              <a:gd name="connsiteY0" fmla="*/ 0 h 538480"/>
              <a:gd name="connsiteX1" fmla="*/ 270000 w 270000"/>
              <a:gd name="connsiteY1" fmla="*/ 269240 h 538480"/>
              <a:gd name="connsiteX2" fmla="*/ 0 w 270000"/>
              <a:gd name="connsiteY2" fmla="*/ 538480 h 538480"/>
            </a:gdLst>
            <a:ahLst/>
            <a:cxnLst>
              <a:cxn ang="0">
                <a:pos x="connsiteX0" y="connsiteY0"/>
              </a:cxn>
              <a:cxn ang="0">
                <a:pos x="connsiteX1" y="connsiteY1"/>
              </a:cxn>
              <a:cxn ang="0">
                <a:pos x="connsiteX2" y="connsiteY2"/>
              </a:cxn>
            </a:cxnLst>
            <a:rect l="l" t="t" r="r" b="b"/>
            <a:pathLst>
              <a:path w="270000" h="538480">
                <a:moveTo>
                  <a:pt x="0" y="0"/>
                </a:moveTo>
                <a:cubicBezTo>
                  <a:pt x="149117" y="0"/>
                  <a:pt x="270000" y="120543"/>
                  <a:pt x="270000" y="269240"/>
                </a:cubicBezTo>
                <a:cubicBezTo>
                  <a:pt x="270000" y="417937"/>
                  <a:pt x="149117" y="538480"/>
                  <a:pt x="0" y="538480"/>
                </a:cubicBezTo>
                <a:close/>
              </a:path>
            </a:pathLst>
          </a:custGeom>
          <a:solidFill>
            <a:schemeClr val="tx1"/>
          </a:solidFill>
          <a:ln w="12700">
            <a:miter lim="400000"/>
          </a:ln>
        </p:spPr>
        <p:txBody>
          <a:bodyPr wrap="square" lIns="19050" tIns="19050" rIns="19050" bIns="19050" anchor="ctr">
            <a:noAutofit/>
          </a:bodyPr>
          <a:lstStyle/>
          <a:p>
            <a:pPr algn="ctr">
              <a:defRPr sz="3200" b="0">
                <a:solidFill>
                  <a:srgbClr val="000000"/>
                </a:solidFill>
                <a:latin typeface="Helvetica Neue Medium"/>
                <a:ea typeface="Helvetica Neue Medium"/>
                <a:cs typeface="Helvetica Neue Medium"/>
                <a:sym typeface="Helvetica Neue Medium"/>
              </a:defRPr>
            </a:pPr>
            <a:endParaRPr lang="fr-FR" sz="1200" dirty="0">
              <a:solidFill>
                <a:schemeClr val="tx2"/>
              </a:solidFill>
            </a:endParaRPr>
          </a:p>
        </p:txBody>
      </p:sp>
      <p:sp>
        <p:nvSpPr>
          <p:cNvPr id="218" name="Forme libre : forme 8">
            <a:extLst>
              <a:ext uri="{FF2B5EF4-FFF2-40B4-BE49-F238E27FC236}">
                <a16:creationId xmlns:a16="http://schemas.microsoft.com/office/drawing/2014/main" id="{DF2A8619-DAF3-3447-B1C0-59FB91EF15FD}"/>
              </a:ext>
            </a:extLst>
          </p:cNvPr>
          <p:cNvSpPr/>
          <p:nvPr userDrawn="1"/>
        </p:nvSpPr>
        <p:spPr>
          <a:xfrm>
            <a:off x="0" y="3107691"/>
            <a:ext cx="270000" cy="538480"/>
          </a:xfrm>
          <a:custGeom>
            <a:avLst/>
            <a:gdLst>
              <a:gd name="connsiteX0" fmla="*/ 0 w 270000"/>
              <a:gd name="connsiteY0" fmla="*/ 0 h 538480"/>
              <a:gd name="connsiteX1" fmla="*/ 270000 w 270000"/>
              <a:gd name="connsiteY1" fmla="*/ 269240 h 538480"/>
              <a:gd name="connsiteX2" fmla="*/ 0 w 270000"/>
              <a:gd name="connsiteY2" fmla="*/ 538480 h 538480"/>
            </a:gdLst>
            <a:ahLst/>
            <a:cxnLst>
              <a:cxn ang="0">
                <a:pos x="connsiteX0" y="connsiteY0"/>
              </a:cxn>
              <a:cxn ang="0">
                <a:pos x="connsiteX1" y="connsiteY1"/>
              </a:cxn>
              <a:cxn ang="0">
                <a:pos x="connsiteX2" y="connsiteY2"/>
              </a:cxn>
            </a:cxnLst>
            <a:rect l="l" t="t" r="r" b="b"/>
            <a:pathLst>
              <a:path w="270000" h="538480">
                <a:moveTo>
                  <a:pt x="0" y="0"/>
                </a:moveTo>
                <a:cubicBezTo>
                  <a:pt x="149117" y="0"/>
                  <a:pt x="270000" y="120543"/>
                  <a:pt x="270000" y="269240"/>
                </a:cubicBezTo>
                <a:cubicBezTo>
                  <a:pt x="270000" y="417937"/>
                  <a:pt x="149117" y="538480"/>
                  <a:pt x="0" y="538480"/>
                </a:cubicBezTo>
                <a:close/>
              </a:path>
            </a:pathLst>
          </a:custGeom>
          <a:solidFill>
            <a:schemeClr val="tx1"/>
          </a:solidFill>
          <a:ln w="12700">
            <a:miter lim="400000"/>
          </a:ln>
        </p:spPr>
        <p:txBody>
          <a:bodyPr wrap="square" lIns="19050" tIns="19050" rIns="19050" bIns="19050" anchor="ctr">
            <a:noAutofit/>
          </a:bodyPr>
          <a:lstStyle/>
          <a:p>
            <a:pPr algn="ctr">
              <a:defRPr sz="3200" b="0">
                <a:solidFill>
                  <a:srgbClr val="000000"/>
                </a:solidFill>
                <a:latin typeface="Helvetica Neue Medium"/>
                <a:ea typeface="Helvetica Neue Medium"/>
                <a:cs typeface="Helvetica Neue Medium"/>
                <a:sym typeface="Helvetica Neue Medium"/>
              </a:defRPr>
            </a:pPr>
            <a:endParaRPr lang="fr-FR" sz="1200" dirty="0">
              <a:solidFill>
                <a:schemeClr val="tx2"/>
              </a:solidFill>
            </a:endParaRPr>
          </a:p>
        </p:txBody>
      </p:sp>
    </p:spTree>
    <p:extLst>
      <p:ext uri="{BB962C8B-B14F-4D97-AF65-F5344CB8AC3E}">
        <p14:creationId xmlns:p14="http://schemas.microsoft.com/office/powerpoint/2010/main" val="1197973323"/>
      </p:ext>
    </p:extLst>
  </p:cSld>
  <p:clrMapOvr>
    <a:masterClrMapping/>
  </p:clrMapOvr>
  <p:extLst>
    <p:ext uri="{DCECCB84-F9BA-43D5-87BE-67443E8EF086}">
      <p15:sldGuideLst xmlns:p15="http://schemas.microsoft.com/office/powerpoint/2012/main">
        <p15:guide id="1" orient="horz" pos="1616">
          <p15:clr>
            <a:srgbClr val="FBAE40"/>
          </p15:clr>
        </p15:guide>
        <p15:guide id="2" pos="3840">
          <p15:clr>
            <a:srgbClr val="FBAE40"/>
          </p15:clr>
        </p15:guide>
        <p15:guide id="3" pos="4294">
          <p15:clr>
            <a:srgbClr val="FBAE40"/>
          </p15:clr>
        </p15:guide>
        <p15:guide id="4" orient="horz" pos="175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 - PAGE BLANCHE">
    <p:spTree>
      <p:nvGrpSpPr>
        <p:cNvPr id="1" name=""/>
        <p:cNvGrpSpPr/>
        <p:nvPr/>
      </p:nvGrpSpPr>
      <p:grpSpPr>
        <a:xfrm>
          <a:off x="0" y="0"/>
          <a:ext cx="0" cy="0"/>
          <a:chOff x="0" y="0"/>
          <a:chExt cx="0" cy="0"/>
        </a:xfrm>
      </p:grpSpPr>
      <p:sp>
        <p:nvSpPr>
          <p:cNvPr id="3" name="Espace réservé du texte 4">
            <a:extLst>
              <a:ext uri="{FF2B5EF4-FFF2-40B4-BE49-F238E27FC236}">
                <a16:creationId xmlns:a16="http://schemas.microsoft.com/office/drawing/2014/main" id="{98076C4A-31EF-CF49-9583-51A72DE70283}"/>
              </a:ext>
            </a:extLst>
          </p:cNvPr>
          <p:cNvSpPr>
            <a:spLocks noGrp="1"/>
          </p:cNvSpPr>
          <p:nvPr>
            <p:ph type="body" sz="quarter" idx="16" hasCustomPrompt="1"/>
          </p:nvPr>
        </p:nvSpPr>
        <p:spPr>
          <a:xfrm>
            <a:off x="0" y="1"/>
            <a:ext cx="9810974" cy="1151068"/>
          </a:xfrm>
          <a:prstGeom prst="rect">
            <a:avLst/>
          </a:prstGeom>
        </p:spPr>
        <p:txBody>
          <a:bodyPr lIns="503998" tIns="288000"/>
          <a:lstStyle>
            <a:lvl1pPr marL="0" indent="0">
              <a:buNone/>
              <a:defRPr lang="fr-FR" sz="2800" b="1" i="0" kern="1200" dirty="0" smtClean="0">
                <a:solidFill>
                  <a:schemeClr val="tx1"/>
                </a:solidFill>
                <a:latin typeface="FranceTV Brown" panose="020B0504020101010102" pitchFamily="34" charset="77"/>
                <a:ea typeface="+mj-ea"/>
                <a:cs typeface="FranceTV Brown" panose="020B0504020101010102" pitchFamily="34" charset="77"/>
              </a:defRPr>
            </a:lvl1pPr>
            <a:lvl2pPr marL="9525" indent="0">
              <a:buNone/>
              <a:tabLst/>
              <a:defRPr sz="1800" b="1" i="0">
                <a:latin typeface="FranceTV Brown" panose="020B0504020101010102" pitchFamily="34" charset="77"/>
                <a:cs typeface="FranceTV Brown" panose="020B0504020101010102" pitchFamily="34" charset="77"/>
              </a:defRPr>
            </a:lvl2pPr>
            <a:lvl3pPr marL="914400" indent="0">
              <a:buNone/>
              <a:defRPr/>
            </a:lvl3pPr>
          </a:lstStyle>
          <a:p>
            <a:pPr lvl="0"/>
            <a:r>
              <a:rPr lang="fr-FR" dirty="0"/>
              <a:t>Saisir votre titre de diapo</a:t>
            </a:r>
          </a:p>
          <a:p>
            <a:pPr lvl="1"/>
            <a:r>
              <a:rPr lang="fr-FR" dirty="0"/>
              <a:t>Sous-titre de votre diapo</a:t>
            </a:r>
          </a:p>
        </p:txBody>
      </p:sp>
    </p:spTree>
    <p:extLst>
      <p:ext uri="{BB962C8B-B14F-4D97-AF65-F5344CB8AC3E}">
        <p14:creationId xmlns:p14="http://schemas.microsoft.com/office/powerpoint/2010/main" val="3174667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67C4BA-976B-4A2A-9B87-C4C34BDFB705}" type="datetimeFigureOut">
              <a:rPr lang="fr-FR" smtClean="0"/>
              <a:t>13/03/2025</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F149F7-ACFC-4860-B0EF-4754FB24F12D}" type="slidenum">
              <a:rPr lang="fr-FR" smtClean="0"/>
              <a:t>‹N°›</a:t>
            </a:fld>
            <a:endParaRPr lang="fr-FR"/>
          </a:p>
        </p:txBody>
      </p:sp>
    </p:spTree>
    <p:extLst>
      <p:ext uri="{BB962C8B-B14F-4D97-AF65-F5344CB8AC3E}">
        <p14:creationId xmlns:p14="http://schemas.microsoft.com/office/powerpoint/2010/main" val="2453287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A8681B5F-26C0-1F48-B1D9-70803863C9BB}"/>
              </a:ext>
            </a:extLst>
          </p:cNvPr>
          <p:cNvSpPr>
            <a:spLocks noGrp="1"/>
          </p:cNvSpPr>
          <p:nvPr>
            <p:ph type="body" sz="quarter" idx="4294967295"/>
          </p:nvPr>
        </p:nvSpPr>
        <p:spPr>
          <a:xfrm>
            <a:off x="5801710" y="2511925"/>
            <a:ext cx="6085490" cy="566789"/>
          </a:xfrm>
          <a:prstGeom prst="rect">
            <a:avLst/>
          </a:prstGeom>
        </p:spPr>
        <p:txBody>
          <a:bodyPr>
            <a:normAutofit fontScale="77500" lnSpcReduction="20000"/>
          </a:bodyPr>
          <a:lstStyle/>
          <a:p>
            <a:pPr marL="0" indent="0" algn="ctr">
              <a:buNone/>
            </a:pPr>
            <a:r>
              <a:rPr lang="fr-FR" sz="3200" dirty="0">
                <a:latin typeface="FranceTV Brown" panose="020B0504020101010102"/>
              </a:rPr>
              <a:t>Challenge numérique Sandrine </a:t>
            </a:r>
            <a:r>
              <a:rPr lang="fr-FR" sz="3200" dirty="0" err="1">
                <a:latin typeface="FranceTV Brown" panose="020B0504020101010102"/>
              </a:rPr>
              <a:t>Leclère</a:t>
            </a:r>
            <a:endParaRPr lang="fr-FR" sz="3200" dirty="0">
              <a:latin typeface="FranceTV Brown" panose="020B0504020101010102"/>
            </a:endParaRPr>
          </a:p>
          <a:p>
            <a:pPr marL="0" indent="0" algn="ctr">
              <a:buNone/>
            </a:pPr>
            <a:endParaRPr lang="fr-FR" sz="4800" dirty="0">
              <a:latin typeface="FranceTV Brown" panose="020B0504020101010102"/>
            </a:endParaRPr>
          </a:p>
        </p:txBody>
      </p:sp>
      <p:sp>
        <p:nvSpPr>
          <p:cNvPr id="9" name="Espace réservé du texte 8">
            <a:extLst>
              <a:ext uri="{FF2B5EF4-FFF2-40B4-BE49-F238E27FC236}">
                <a16:creationId xmlns:a16="http://schemas.microsoft.com/office/drawing/2014/main" id="{5353F228-7AFF-9A43-AA7C-009C0C1D9A54}"/>
              </a:ext>
            </a:extLst>
          </p:cNvPr>
          <p:cNvSpPr>
            <a:spLocks noGrp="1"/>
          </p:cNvSpPr>
          <p:nvPr>
            <p:ph type="body" sz="quarter" idx="11"/>
          </p:nvPr>
        </p:nvSpPr>
        <p:spPr>
          <a:xfrm>
            <a:off x="6069724" y="3779286"/>
            <a:ext cx="5549462" cy="709938"/>
          </a:xfrm>
        </p:spPr>
        <p:txBody>
          <a:bodyPr/>
          <a:lstStyle/>
          <a:p>
            <a:pPr algn="ctr" latinLnBrk="0">
              <a:lnSpc>
                <a:spcPct val="90000"/>
              </a:lnSpc>
              <a:spcBef>
                <a:spcPts val="1000"/>
              </a:spcBef>
            </a:pPr>
            <a:r>
              <a:rPr lang="fr-FR" sz="1800" b="1" dirty="0">
                <a:solidFill>
                  <a:schemeClr val="tx1"/>
                </a:solidFill>
                <a:latin typeface="FranceTV Brown" panose="020B0504020101010102"/>
              </a:rPr>
              <a:t>CSE du 19 Février 2025 </a:t>
            </a:r>
          </a:p>
          <a:p>
            <a:pPr algn="ctr" latinLnBrk="0">
              <a:lnSpc>
                <a:spcPct val="90000"/>
              </a:lnSpc>
              <a:spcBef>
                <a:spcPts val="1000"/>
              </a:spcBef>
            </a:pPr>
            <a:r>
              <a:rPr lang="fr-FR" sz="2400" b="1" dirty="0">
                <a:solidFill>
                  <a:schemeClr val="tx1"/>
                </a:solidFill>
                <a:latin typeface="FranceTV Brown" panose="020B0504020101010102"/>
              </a:rPr>
              <a:t>France 3 </a:t>
            </a:r>
          </a:p>
        </p:txBody>
      </p:sp>
      <p:pic>
        <p:nvPicPr>
          <p:cNvPr id="2" name="Picture 2" descr="France 3 va bientôt changer de nom">
            <a:extLst>
              <a:ext uri="{FF2B5EF4-FFF2-40B4-BE49-F238E27FC236}">
                <a16:creationId xmlns:a16="http://schemas.microsoft.com/office/drawing/2014/main" id="{5EA56E3D-A3E6-80C3-2FCA-17C5D48D247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65553" y="268167"/>
            <a:ext cx="2048000" cy="11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914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304E9DAD-08BC-BEE2-9784-627B20C087B8}"/>
              </a:ext>
            </a:extLst>
          </p:cNvPr>
          <p:cNvSpPr>
            <a:spLocks noGrp="1"/>
          </p:cNvSpPr>
          <p:nvPr>
            <p:ph type="body" sz="quarter" idx="11"/>
          </p:nvPr>
        </p:nvSpPr>
        <p:spPr>
          <a:xfrm>
            <a:off x="1129568" y="504696"/>
            <a:ext cx="4510836" cy="978729"/>
          </a:xfrm>
        </p:spPr>
        <p:txBody>
          <a:bodyPr wrap="square" lIns="0" tIns="45720" rIns="0" bIns="45720" anchor="t">
            <a:spAutoFit/>
          </a:bodyPr>
          <a:lstStyle/>
          <a:p>
            <a:r>
              <a:rPr lang="fr-FR" sz="3200" dirty="0">
                <a:solidFill>
                  <a:schemeClr val="accent3">
                    <a:lumMod val="50000"/>
                  </a:schemeClr>
                </a:solidFill>
                <a:latin typeface="FranceTV Brown"/>
              </a:rPr>
              <a:t>Maîtrise, innovation et créativité</a:t>
            </a:r>
          </a:p>
        </p:txBody>
      </p:sp>
      <p:sp>
        <p:nvSpPr>
          <p:cNvPr id="3" name="ZoneTexte 2"/>
          <p:cNvSpPr txBox="1"/>
          <p:nvPr/>
        </p:nvSpPr>
        <p:spPr>
          <a:xfrm>
            <a:off x="379721" y="1763751"/>
            <a:ext cx="5376186" cy="1754326"/>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wrap="square" rtlCol="0">
            <a:spAutoFit/>
          </a:bodyPr>
          <a:lstStyle/>
          <a:p>
            <a:r>
              <a:rPr lang="fr-FR" dirty="0">
                <a:latin typeface="FranceTV Brown" panose="020B0504020101010102"/>
              </a:rPr>
              <a:t>Le "Challenge Sandrine </a:t>
            </a:r>
            <a:r>
              <a:rPr lang="fr-FR" dirty="0" err="1">
                <a:latin typeface="FranceTV Brown" panose="020B0504020101010102"/>
              </a:rPr>
              <a:t>Leclère</a:t>
            </a:r>
            <a:r>
              <a:rPr lang="fr-FR" dirty="0">
                <a:latin typeface="FranceTV Brown" panose="020B0504020101010102"/>
              </a:rPr>
              <a:t>" représente une belle opportunité pour valoriser les alternants numériques de France 3. L'inclusion d'une perspective externe et l'accent mis sur l'innovation et la créativité permettront de détecter les talents de demain</a:t>
            </a:r>
            <a:endParaRPr lang="fr-FR" dirty="0">
              <a:latin typeface="FranceTV Brown" panose="020B0504020101010102"/>
              <a:cs typeface="FranceTV Brown TT" panose="020B0504020101010102" pitchFamily="34" charset="0"/>
            </a:endParaRPr>
          </a:p>
        </p:txBody>
      </p:sp>
      <p:sp>
        <p:nvSpPr>
          <p:cNvPr id="4" name="ZoneTexte 3"/>
          <p:cNvSpPr txBox="1"/>
          <p:nvPr/>
        </p:nvSpPr>
        <p:spPr>
          <a:xfrm>
            <a:off x="379721" y="4062585"/>
            <a:ext cx="8321517" cy="203132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fr-FR" i="1" dirty="0">
                <a:latin typeface="FranceTV Brown" panose="020B0504020101010102"/>
              </a:rPr>
              <a:t>Sandrine </a:t>
            </a:r>
            <a:r>
              <a:rPr lang="fr-FR" i="1" dirty="0" err="1">
                <a:latin typeface="FranceTV Brown" panose="020B0504020101010102"/>
              </a:rPr>
              <a:t>Leclère</a:t>
            </a:r>
            <a:r>
              <a:rPr lang="fr-FR" i="1" dirty="0">
                <a:latin typeface="FranceTV Brown" panose="020B0504020101010102"/>
              </a:rPr>
              <a:t> était journaliste à France 3.  Rédactrice bi-qualifiée, présentatrice puis rédactrice en chef à Limoges et Bordeaux, elle était passionnée par son métier et savait communiquer son enthousiasme. Sa formation de Webmaster dans une première vie professionnelle lui a donné le goût du défi et de l’innovation.  Elle est décédée à l’âge de 49 ans en 2022. Transmettons son héritage et sa vision aux jeunes générations à travers ce challenge numérique</a:t>
            </a:r>
            <a:endParaRPr lang="fr-FR" i="1" dirty="0">
              <a:latin typeface="FranceTV Brown" panose="020B0504020101010102"/>
              <a:cs typeface="FranceTV Brown TT" panose="020B0504020101010102" pitchFamily="34" charset="0"/>
            </a:endParaRPr>
          </a:p>
        </p:txBody>
      </p:sp>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74264" y="4899259"/>
            <a:ext cx="2594890" cy="162180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990754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6"/>
          </p:nvPr>
        </p:nvSpPr>
        <p:spPr/>
        <p:txBody>
          <a:bodyPr/>
          <a:lstStyle/>
          <a:p>
            <a:r>
              <a:rPr lang="fr-FR" dirty="0"/>
              <a:t>Création du premier prix numérique des régions, dédié aux alternants</a:t>
            </a:r>
          </a:p>
          <a:p>
            <a:endParaRPr lang="fr-FR" dirty="0"/>
          </a:p>
        </p:txBody>
      </p:sp>
      <p:sp>
        <p:nvSpPr>
          <p:cNvPr id="3" name="ZoneTexte 2"/>
          <p:cNvSpPr txBox="1"/>
          <p:nvPr/>
        </p:nvSpPr>
        <p:spPr>
          <a:xfrm>
            <a:off x="465160" y="1151069"/>
            <a:ext cx="11104406" cy="2339102"/>
          </a:xfrm>
          <a:prstGeom prst="rect">
            <a:avLst/>
          </a:prstGeom>
          <a:noFill/>
          <a:ln>
            <a:solidFill>
              <a:schemeClr val="accent1">
                <a:lumMod val="40000"/>
                <a:lumOff val="60000"/>
              </a:schemeClr>
            </a:solidFill>
          </a:ln>
        </p:spPr>
        <p:txBody>
          <a:bodyPr wrap="square" rtlCol="0">
            <a:spAutoFit/>
          </a:bodyPr>
          <a:lstStyle/>
          <a:p>
            <a:r>
              <a:rPr lang="fr-FR" sz="2000" b="1" dirty="0">
                <a:latin typeface="FranceTV Brown TT Light" panose="020B0404020101010102" pitchFamily="34" charset="0"/>
                <a:cs typeface="FranceTV Brown TT Light" panose="020B0404020101010102" pitchFamily="34" charset="0"/>
              </a:rPr>
              <a:t>Objectifs du challenge</a:t>
            </a:r>
          </a:p>
          <a:p>
            <a:endParaRPr lang="fr-FR" dirty="0">
              <a:latin typeface="FranceTV Brown TT Light" panose="020B0404020101010102" pitchFamily="34" charset="0"/>
              <a:cs typeface="FranceTV Brown TT Light" panose="020B0404020101010102" pitchFamily="34" charset="0"/>
            </a:endParaRPr>
          </a:p>
          <a:p>
            <a:pPr marL="285750" lvl="0" indent="-285750">
              <a:buFont typeface="Arial" panose="020B0604020202020204" pitchFamily="34" charset="0"/>
              <a:buChar char="•"/>
            </a:pPr>
            <a:r>
              <a:rPr lang="fr-FR" b="1" dirty="0">
                <a:latin typeface="FranceTV Brown" panose="020B0504020101010102"/>
              </a:rPr>
              <a:t>Récompenser l'excellence:</a:t>
            </a:r>
            <a:r>
              <a:rPr lang="fr-FR" dirty="0">
                <a:latin typeface="FranceTV Brown" panose="020B0504020101010102"/>
              </a:rPr>
              <a:t> Le challenge vise à valoriser le travail des alternants et à identifier ceux qui démontrent le plus de potentiel.</a:t>
            </a:r>
          </a:p>
          <a:p>
            <a:pPr marL="285750" lvl="0" indent="-285750">
              <a:buFont typeface="Arial" panose="020B0604020202020204" pitchFamily="34" charset="0"/>
              <a:buChar char="•"/>
            </a:pPr>
            <a:r>
              <a:rPr lang="fr-FR" b="1" dirty="0">
                <a:latin typeface="FranceTV Brown" panose="020B0504020101010102"/>
              </a:rPr>
              <a:t>Débouchés professionnels:</a:t>
            </a:r>
            <a:r>
              <a:rPr lang="fr-FR" dirty="0">
                <a:latin typeface="FranceTV Brown" panose="020B0504020101010102"/>
              </a:rPr>
              <a:t> Les deux lauréats (un en édition numérique et un en journalisme numérique) gagneront 6 mois de CDD dans le réseau France 3. </a:t>
            </a:r>
          </a:p>
          <a:p>
            <a:pPr marL="285750" lvl="0" indent="-285750">
              <a:buFont typeface="Arial" panose="020B0604020202020204" pitchFamily="34" charset="0"/>
              <a:buChar char="•"/>
            </a:pPr>
            <a:r>
              <a:rPr lang="fr-FR" b="1" dirty="0">
                <a:latin typeface="FranceTV Brown" panose="020B0504020101010102"/>
              </a:rPr>
              <a:t>Mobilité:</a:t>
            </a:r>
            <a:r>
              <a:rPr lang="fr-FR" dirty="0">
                <a:latin typeface="FranceTV Brown" panose="020B0504020101010102"/>
              </a:rPr>
              <a:t> Les CDD incluront 3 mois sur un site et 3 mois sur un autre site, favorisant l'expérience dans différents environnements.</a:t>
            </a:r>
          </a:p>
        </p:txBody>
      </p:sp>
      <p:sp>
        <p:nvSpPr>
          <p:cNvPr id="7" name="ZoneTexte 6"/>
          <p:cNvSpPr txBox="1"/>
          <p:nvPr/>
        </p:nvSpPr>
        <p:spPr>
          <a:xfrm>
            <a:off x="465160" y="3741617"/>
            <a:ext cx="11104406" cy="2923877"/>
          </a:xfrm>
          <a:prstGeom prst="rect">
            <a:avLst/>
          </a:prstGeom>
          <a:noFill/>
          <a:ln>
            <a:solidFill>
              <a:schemeClr val="accent1">
                <a:lumMod val="40000"/>
                <a:lumOff val="60000"/>
              </a:schemeClr>
            </a:solidFill>
          </a:ln>
        </p:spPr>
        <p:txBody>
          <a:bodyPr wrap="square" rtlCol="0">
            <a:spAutoFit/>
          </a:bodyPr>
          <a:lstStyle/>
          <a:p>
            <a:r>
              <a:rPr lang="fr-FR" sz="2000" b="1" dirty="0">
                <a:latin typeface="FranceTV Brown TT Light" panose="020B0404020101010102" pitchFamily="34" charset="0"/>
                <a:cs typeface="FranceTV Brown TT Light" panose="020B0404020101010102" pitchFamily="34" charset="0"/>
              </a:rPr>
              <a:t>Modalités d’évaluation</a:t>
            </a:r>
          </a:p>
          <a:p>
            <a:endParaRPr lang="fr-FR" sz="2000" b="1" dirty="0">
              <a:latin typeface="FranceTV Brown TT Light" panose="020B0404020101010102" pitchFamily="34" charset="0"/>
              <a:cs typeface="FranceTV Brown TT Light" panose="020B0404020101010102" pitchFamily="34" charset="0"/>
            </a:endParaRPr>
          </a:p>
          <a:p>
            <a:pPr marL="285750" lvl="0" indent="-285750">
              <a:buFont typeface="Arial" panose="020B0604020202020204" pitchFamily="34" charset="0"/>
              <a:buChar char="•"/>
            </a:pPr>
            <a:r>
              <a:rPr lang="fr-FR" b="1" dirty="0">
                <a:latin typeface="FranceTV Brown" panose="020B0504020101010102"/>
              </a:rPr>
              <a:t>Contrôle Continu:</a:t>
            </a:r>
            <a:r>
              <a:rPr lang="fr-FR" dirty="0">
                <a:latin typeface="FranceTV Brown" panose="020B0504020101010102"/>
              </a:rPr>
              <a:t> L'évaluation prendra en compte le travail effectué pendant les 12 ou 24 mois d'alternance. </a:t>
            </a:r>
          </a:p>
          <a:p>
            <a:pPr marL="285750" lvl="0" indent="-285750">
              <a:buFont typeface="Arial" panose="020B0604020202020204" pitchFamily="34" charset="0"/>
              <a:buChar char="•"/>
            </a:pPr>
            <a:r>
              <a:rPr lang="fr-FR" b="1" dirty="0">
                <a:latin typeface="FranceTV Brown" panose="020B0504020101010102"/>
              </a:rPr>
              <a:t>Épreuve Concours:</a:t>
            </a:r>
            <a:r>
              <a:rPr lang="fr-FR" dirty="0">
                <a:latin typeface="FranceTV Brown" panose="020B0504020101010102"/>
              </a:rPr>
              <a:t> Un exercice spécifique sera organisé pour compléter l'évaluation continue.</a:t>
            </a:r>
          </a:p>
          <a:p>
            <a:pPr marL="285750" lvl="0" indent="-285750">
              <a:buFont typeface="Arial" panose="020B0604020202020204" pitchFamily="34" charset="0"/>
              <a:buChar char="•"/>
            </a:pPr>
            <a:r>
              <a:rPr lang="fr-FR" b="1" dirty="0">
                <a:latin typeface="FranceTV Brown" panose="020B0504020101010102"/>
              </a:rPr>
              <a:t>Importance du continu</a:t>
            </a:r>
            <a:r>
              <a:rPr lang="fr-FR" dirty="0">
                <a:latin typeface="FranceTV Brown" panose="020B0504020101010102"/>
              </a:rPr>
              <a:t>: On envisage un rapport de 70/30 en faveur du contrôle continu par rapport à l'exercice.</a:t>
            </a:r>
          </a:p>
          <a:p>
            <a:pPr marL="285750" lvl="0" indent="-285750">
              <a:buFont typeface="Arial" panose="020B0604020202020204" pitchFamily="34" charset="0"/>
              <a:buChar char="•"/>
            </a:pPr>
            <a:r>
              <a:rPr lang="fr-FR" b="1" dirty="0">
                <a:latin typeface="FranceTV Brown" panose="020B0504020101010102"/>
              </a:rPr>
              <a:t>Avis des tuteurs:</a:t>
            </a:r>
            <a:r>
              <a:rPr lang="fr-FR" dirty="0">
                <a:latin typeface="FranceTV Brown" panose="020B0504020101010102"/>
              </a:rPr>
              <a:t> L'avis des tuteurs est également pris en compte dans la partie contrôle continu. </a:t>
            </a:r>
          </a:p>
          <a:p>
            <a:pPr marL="285750" lvl="0" indent="-285750">
              <a:buFont typeface="Arial" panose="020B0604020202020204" pitchFamily="34" charset="0"/>
              <a:buChar char="•"/>
            </a:pPr>
            <a:r>
              <a:rPr lang="fr-FR" b="1" dirty="0">
                <a:latin typeface="FranceTV Brown" panose="020B0504020101010102"/>
              </a:rPr>
              <a:t>Avis du jury :</a:t>
            </a:r>
            <a:r>
              <a:rPr lang="fr-FR" dirty="0">
                <a:latin typeface="FranceTV Brown" panose="020B0504020101010102"/>
              </a:rPr>
              <a:t> Un jury spécifique évalue les épreuves imposées et encadrées du Challenge Sandrine Leclere. </a:t>
            </a:r>
          </a:p>
        </p:txBody>
      </p:sp>
    </p:spTree>
    <p:extLst>
      <p:ext uri="{BB962C8B-B14F-4D97-AF65-F5344CB8AC3E}">
        <p14:creationId xmlns:p14="http://schemas.microsoft.com/office/powerpoint/2010/main" val="321302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2DD86B-EF85-4D95-875B-202197F4C902}"/>
              </a:ext>
            </a:extLst>
          </p:cNvPr>
          <p:cNvSpPr>
            <a:spLocks noGrp="1"/>
          </p:cNvSpPr>
          <p:nvPr>
            <p:ph type="title"/>
          </p:nvPr>
        </p:nvSpPr>
        <p:spPr>
          <a:xfrm>
            <a:off x="309740" y="985788"/>
            <a:ext cx="10544071" cy="506320"/>
          </a:xfrm>
        </p:spPr>
        <p:style>
          <a:lnRef idx="2">
            <a:schemeClr val="accent6"/>
          </a:lnRef>
          <a:fillRef idx="1">
            <a:schemeClr val="lt1"/>
          </a:fillRef>
          <a:effectRef idx="0">
            <a:schemeClr val="accent6"/>
          </a:effectRef>
          <a:fontRef idx="minor">
            <a:schemeClr val="dk1"/>
          </a:fontRef>
        </p:style>
        <p:txBody>
          <a:bodyPr>
            <a:normAutofit fontScale="90000"/>
          </a:bodyPr>
          <a:lstStyle/>
          <a:p>
            <a:pPr algn="ctr"/>
            <a:r>
              <a:rPr lang="fr-FR" sz="2400" b="1" dirty="0">
                <a:latin typeface="FranceTV Brown TT Light" panose="020B0404020101010102" pitchFamily="34" charset="0"/>
                <a:cs typeface="FranceTV Brown TT Light" panose="020B0404020101010102" pitchFamily="34" charset="0"/>
              </a:rPr>
              <a:t>Exercices en conditions réelles</a:t>
            </a:r>
            <a:br>
              <a:rPr lang="fr-FR" sz="2400" b="1" dirty="0">
                <a:latin typeface="FranceTV Brown TT Light" panose="020B0404020101010102" pitchFamily="34" charset="0"/>
                <a:cs typeface="FranceTV Brown TT Light" panose="020B0404020101010102" pitchFamily="34" charset="0"/>
              </a:rPr>
            </a:br>
            <a:r>
              <a:rPr lang="fr-FR" sz="1600" dirty="0">
                <a:latin typeface="FranceTV Brown TT Light" panose="020B0404020101010102" pitchFamily="34" charset="0"/>
                <a:cs typeface="FranceTV Brown TT Light" panose="020B0404020101010102" pitchFamily="34" charset="0"/>
              </a:rPr>
              <a:t>Exercice commun et réalisé en une journée, dans un lieu unique pour assurer l'équité et le contrôle</a:t>
            </a:r>
            <a:r>
              <a:rPr lang="fr-FR" sz="1600" b="1" dirty="0">
                <a:latin typeface="FranceTV Brown TT Light" panose="020B0404020101010102" pitchFamily="34" charset="0"/>
                <a:cs typeface="FranceTV Brown TT Light" panose="020B0404020101010102" pitchFamily="34" charset="0"/>
              </a:rPr>
              <a:t> </a:t>
            </a:r>
          </a:p>
        </p:txBody>
      </p:sp>
      <p:sp>
        <p:nvSpPr>
          <p:cNvPr id="7" name="Espace réservé du numéro de diapositive 6">
            <a:extLst>
              <a:ext uri="{FF2B5EF4-FFF2-40B4-BE49-F238E27FC236}">
                <a16:creationId xmlns:a16="http://schemas.microsoft.com/office/drawing/2014/main" id="{842396CF-5F9E-48A1-9C60-CBBA1B25BF8E}"/>
              </a:ext>
            </a:extLst>
          </p:cNvPr>
          <p:cNvSpPr>
            <a:spLocks noGrp="1"/>
          </p:cNvSpPr>
          <p:nvPr>
            <p:ph type="sldNum" sz="quarter" idx="12"/>
          </p:nvPr>
        </p:nvSpPr>
        <p:spPr/>
        <p:txBody>
          <a:bodyPr/>
          <a:lstStyle/>
          <a:p>
            <a:endParaRPr lang="fr-FR" dirty="0"/>
          </a:p>
          <a:p>
            <a:endParaRPr lang="fr-FR" dirty="0"/>
          </a:p>
          <a:p>
            <a:endParaRPr lang="fr-FR" dirty="0"/>
          </a:p>
          <a:p>
            <a:endParaRPr lang="fr-FR" dirty="0"/>
          </a:p>
          <a:p>
            <a:endParaRPr lang="fr-FR" dirty="0"/>
          </a:p>
        </p:txBody>
      </p:sp>
      <p:sp>
        <p:nvSpPr>
          <p:cNvPr id="5" name="ZoneTexte 4">
            <a:extLst>
              <a:ext uri="{FF2B5EF4-FFF2-40B4-BE49-F238E27FC236}">
                <a16:creationId xmlns:a16="http://schemas.microsoft.com/office/drawing/2014/main" id="{135B66E3-ACF7-EA87-D38F-6CC4845439B1}"/>
              </a:ext>
            </a:extLst>
          </p:cNvPr>
          <p:cNvSpPr txBox="1"/>
          <p:nvPr/>
        </p:nvSpPr>
        <p:spPr>
          <a:xfrm>
            <a:off x="3048000" y="3244334"/>
            <a:ext cx="6096000" cy="369332"/>
          </a:xfrm>
          <a:prstGeom prst="rect">
            <a:avLst/>
          </a:prstGeom>
          <a:noFill/>
        </p:spPr>
        <p:txBody>
          <a:bodyPr wrap="square">
            <a:spAutoFit/>
          </a:bodyPr>
          <a:lstStyle/>
          <a:p>
            <a:r>
              <a:rPr lang="fr-FR" sz="1800" b="1" u="sng" dirty="0">
                <a:effectLst/>
                <a:latin typeface="Arial" panose="020B0604020202020204" pitchFamily="34" charset="0"/>
                <a:ea typeface="Calibri" panose="020F0502020204030204" pitchFamily="34" charset="0"/>
                <a:cs typeface="Times New Roman" panose="02020603050405020304" pitchFamily="18" charset="0"/>
              </a:rPr>
              <a:t> </a:t>
            </a:r>
            <a:endParaRPr lang="fr-FR" dirty="0"/>
          </a:p>
        </p:txBody>
      </p:sp>
      <p:sp>
        <p:nvSpPr>
          <p:cNvPr id="4" name="Rectangle 3"/>
          <p:cNvSpPr/>
          <p:nvPr/>
        </p:nvSpPr>
        <p:spPr>
          <a:xfrm>
            <a:off x="428729" y="191496"/>
            <a:ext cx="9696885" cy="584775"/>
          </a:xfrm>
          <a:prstGeom prst="rect">
            <a:avLst/>
          </a:prstGeom>
        </p:spPr>
        <p:txBody>
          <a:bodyPr wrap="none">
            <a:spAutoFit/>
          </a:bodyPr>
          <a:lstStyle/>
          <a:p>
            <a:r>
              <a:rPr lang="fr-FR" sz="3200" b="1" dirty="0">
                <a:latin typeface="FranceTV Brown TT Light" panose="020B0404020101010102" pitchFamily="34" charset="0"/>
                <a:cs typeface="FranceTV Brown TT Light" panose="020B0404020101010102" pitchFamily="34" charset="0"/>
              </a:rPr>
              <a:t>Nature des épreuves du challenge Sandrine </a:t>
            </a:r>
            <a:r>
              <a:rPr lang="fr-FR" sz="3200" b="1" dirty="0" err="1">
                <a:latin typeface="FranceTV Brown TT Light" panose="020B0404020101010102" pitchFamily="34" charset="0"/>
                <a:cs typeface="FranceTV Brown TT Light" panose="020B0404020101010102" pitchFamily="34" charset="0"/>
              </a:rPr>
              <a:t>Leclère</a:t>
            </a:r>
            <a:endParaRPr lang="fr-FR" sz="3200" b="1" dirty="0">
              <a:latin typeface="FranceTV Brown TT Light" panose="020B0404020101010102" pitchFamily="34" charset="0"/>
              <a:cs typeface="FranceTV Brown TT Light" panose="020B0404020101010102" pitchFamily="34" charset="0"/>
            </a:endParaRPr>
          </a:p>
        </p:txBody>
      </p:sp>
      <p:sp>
        <p:nvSpPr>
          <p:cNvPr id="8" name="ZoneTexte 7"/>
          <p:cNvSpPr txBox="1"/>
          <p:nvPr/>
        </p:nvSpPr>
        <p:spPr>
          <a:xfrm>
            <a:off x="214670" y="1983223"/>
            <a:ext cx="3510307" cy="3997697"/>
          </a:xfrm>
          <a:prstGeom prst="rect">
            <a:avLst/>
          </a:prstGeom>
          <a:noFill/>
          <a:ln>
            <a:solidFill>
              <a:schemeClr val="accent1">
                <a:lumMod val="40000"/>
                <a:lumOff val="60000"/>
              </a:schemeClr>
            </a:solidFill>
          </a:ln>
        </p:spPr>
        <p:txBody>
          <a:bodyPr wrap="square" rtlCol="0">
            <a:spAutoFit/>
          </a:bodyPr>
          <a:lstStyle/>
          <a:p>
            <a:pPr lvl="0">
              <a:lnSpc>
                <a:spcPct val="107000"/>
              </a:lnSpc>
            </a:pPr>
            <a:r>
              <a:rPr lang="fr-FR" sz="2000" b="1" dirty="0">
                <a:latin typeface="FranceTV Brown TT Light" panose="020B0404020101010102" pitchFamily="34" charset="0"/>
                <a:cs typeface="FranceTV Brown TT Light" panose="020B0404020101010102" pitchFamily="34" charset="0"/>
              </a:rPr>
              <a:t>Pour les journalistes numériques</a:t>
            </a:r>
          </a:p>
          <a:p>
            <a:pPr lvl="0">
              <a:lnSpc>
                <a:spcPct val="107000"/>
              </a:lnSpc>
            </a:pPr>
            <a:endParaRPr lang="fr-FR" sz="1400" b="1" dirty="0">
              <a:latin typeface="FranceTV Brown TT Light" panose="020B0404020101010102" pitchFamily="34" charset="0"/>
              <a:cs typeface="FranceTV Brown TT Light" panose="020B0404020101010102" pitchFamily="34" charset="0"/>
            </a:endParaRPr>
          </a:p>
          <a:p>
            <a:pPr marL="285750" lvl="0" indent="-285750">
              <a:buFont typeface="Arial" panose="020B0604020202020204" pitchFamily="34" charset="0"/>
              <a:buChar char="•"/>
            </a:pPr>
            <a:r>
              <a:rPr lang="fr-FR" sz="1400" dirty="0">
                <a:latin typeface="FranceTV Brown TT Light" panose="020B0404020101010102" pitchFamily="34" charset="0"/>
                <a:cs typeface="FranceTV Brown TT Light" panose="020B0404020101010102" pitchFamily="34" charset="0"/>
              </a:rPr>
              <a:t>Nous proposons 1 ou 2 thématiques d’actualité au choix</a:t>
            </a:r>
          </a:p>
          <a:p>
            <a:pPr lvl="0"/>
            <a:endParaRPr lang="fr-FR" sz="1400" dirty="0">
              <a:latin typeface="FranceTV Brown TT Light" panose="020B0404020101010102" pitchFamily="34" charset="0"/>
              <a:cs typeface="FranceTV Brown TT Light" panose="020B0404020101010102" pitchFamily="34" charset="0"/>
            </a:endParaRPr>
          </a:p>
          <a:p>
            <a:pPr marL="285750" lvl="0" indent="-285750">
              <a:buFont typeface="Arial" panose="020B0604020202020204" pitchFamily="34" charset="0"/>
              <a:buChar char="•"/>
            </a:pPr>
            <a:r>
              <a:rPr lang="fr-FR" sz="1400" dirty="0">
                <a:latin typeface="FranceTV Brown TT Light" panose="020B0404020101010102" pitchFamily="34" charset="0"/>
                <a:cs typeface="FranceTV Brown TT Light" panose="020B0404020101010102" pitchFamily="34" charset="0"/>
              </a:rPr>
              <a:t>L’alternant journaliste devra écrire </a:t>
            </a:r>
            <a:r>
              <a:rPr lang="fr-FR" sz="1400" b="1" dirty="0">
                <a:latin typeface="FranceTV Brown TT Light" panose="020B0404020101010102" pitchFamily="34" charset="0"/>
                <a:cs typeface="FranceTV Brown TT Light" panose="020B0404020101010102" pitchFamily="34" charset="0"/>
              </a:rPr>
              <a:t>un article</a:t>
            </a:r>
            <a:r>
              <a:rPr lang="fr-FR" sz="1400" dirty="0">
                <a:latin typeface="FranceTV Brown TT Light" panose="020B0404020101010102" pitchFamily="34" charset="0"/>
                <a:cs typeface="FranceTV Brown TT Light" panose="020B0404020101010102" pitchFamily="34" charset="0"/>
              </a:rPr>
              <a:t> en définissant un angle singulier. Il se nourrira  des ressources à disposition ( réseaux sociaux, ressources internet, reportages </a:t>
            </a:r>
            <a:r>
              <a:rPr lang="fr-FR" sz="1400" dirty="0" err="1">
                <a:latin typeface="FranceTV Brown TT Light" panose="020B0404020101010102" pitchFamily="34" charset="0"/>
                <a:cs typeface="FranceTV Brown TT Light" panose="020B0404020101010102" pitchFamily="34" charset="0"/>
              </a:rPr>
              <a:t>JTs</a:t>
            </a:r>
            <a:r>
              <a:rPr lang="fr-FR" sz="1400" dirty="0">
                <a:latin typeface="FranceTV Brown TT Light" panose="020B0404020101010102" pitchFamily="34" charset="0"/>
                <a:cs typeface="FranceTV Brown TT Light" panose="020B0404020101010102" pitchFamily="34" charset="0"/>
              </a:rPr>
              <a:t>, interviews à réaliser…). L’article devra être enrichi par </a:t>
            </a:r>
            <a:r>
              <a:rPr lang="fr-FR" sz="1400" b="1" dirty="0">
                <a:latin typeface="FranceTV Brown TT Light" panose="020B0404020101010102" pitchFamily="34" charset="0"/>
                <a:cs typeface="FranceTV Brown TT Light" panose="020B0404020101010102" pitchFamily="34" charset="0"/>
              </a:rPr>
              <a:t>un module de type décryptage</a:t>
            </a:r>
            <a:r>
              <a:rPr lang="fr-FR" sz="1400" dirty="0">
                <a:latin typeface="FranceTV Brown TT Light" panose="020B0404020101010102" pitchFamily="34" charset="0"/>
                <a:cs typeface="FranceTV Brown TT Light" panose="020B0404020101010102" pitchFamily="34" charset="0"/>
              </a:rPr>
              <a:t>. Cet article sera jugé sur son originalité, sa qualité informative et narrative , son enrichissement et sa compatibilité SEO.</a:t>
            </a:r>
          </a:p>
        </p:txBody>
      </p:sp>
      <p:sp>
        <p:nvSpPr>
          <p:cNvPr id="13" name="ZoneTexte 12"/>
          <p:cNvSpPr txBox="1"/>
          <p:nvPr/>
        </p:nvSpPr>
        <p:spPr>
          <a:xfrm>
            <a:off x="4090653" y="1983223"/>
            <a:ext cx="3205086" cy="4428585"/>
          </a:xfrm>
          <a:prstGeom prst="rect">
            <a:avLst/>
          </a:prstGeom>
          <a:noFill/>
          <a:ln>
            <a:solidFill>
              <a:schemeClr val="accent2">
                <a:lumMod val="40000"/>
                <a:lumOff val="60000"/>
              </a:schemeClr>
            </a:solidFill>
          </a:ln>
        </p:spPr>
        <p:txBody>
          <a:bodyPr wrap="square" rtlCol="0">
            <a:spAutoFit/>
          </a:bodyPr>
          <a:lstStyle/>
          <a:p>
            <a:pPr lvl="0">
              <a:lnSpc>
                <a:spcPct val="107000"/>
              </a:lnSpc>
            </a:pPr>
            <a:r>
              <a:rPr lang="fr-FR" sz="2000" b="1" dirty="0">
                <a:latin typeface="FranceTV Brown TT Light" panose="020B0404020101010102" pitchFamily="34" charset="0"/>
                <a:cs typeface="FranceTV Brown TT Light" panose="020B0404020101010102" pitchFamily="34" charset="0"/>
              </a:rPr>
              <a:t>Pour les chargés d’édition numérique</a:t>
            </a:r>
          </a:p>
          <a:p>
            <a:pPr lvl="0">
              <a:lnSpc>
                <a:spcPct val="107000"/>
              </a:lnSpc>
            </a:pPr>
            <a:endParaRPr lang="fr-FR" sz="1400" b="1" dirty="0">
              <a:latin typeface="FranceTV Brown TT Light" panose="020B0404020101010102" pitchFamily="34" charset="0"/>
              <a:cs typeface="FranceTV Brown TT Light" panose="020B0404020101010102" pitchFamily="34" charset="0"/>
            </a:endParaRPr>
          </a:p>
          <a:p>
            <a:pPr marL="285750" lvl="0" indent="-285750">
              <a:buFont typeface="Arial" panose="020B0604020202020204" pitchFamily="34" charset="0"/>
              <a:buChar char="•"/>
            </a:pPr>
            <a:r>
              <a:rPr lang="fr-FR" sz="1400" dirty="0">
                <a:latin typeface="FranceTV Brown TT Light" panose="020B0404020101010102" pitchFamily="34" charset="0"/>
                <a:cs typeface="FranceTV Brown TT Light" panose="020B0404020101010102" pitchFamily="34" charset="0"/>
              </a:rPr>
              <a:t>Nous fournissons 1 ou 2 articles pré-rédigés par un journaliste et une vidéo reportage JT associée</a:t>
            </a:r>
          </a:p>
          <a:p>
            <a:pPr lvl="0"/>
            <a:endParaRPr lang="fr-FR" sz="1400" dirty="0">
              <a:latin typeface="FranceTV Brown TT Light" panose="020B0404020101010102" pitchFamily="34" charset="0"/>
              <a:cs typeface="FranceTV Brown TT Light" panose="020B0404020101010102" pitchFamily="34" charset="0"/>
            </a:endParaRPr>
          </a:p>
          <a:p>
            <a:pPr marL="285750" lvl="0" indent="-285750">
              <a:buFont typeface="Arial" panose="020B0604020202020204" pitchFamily="34" charset="0"/>
              <a:buChar char="•"/>
            </a:pPr>
            <a:r>
              <a:rPr lang="fr-FR" sz="1400" dirty="0">
                <a:latin typeface="FranceTV Brown TT Light" panose="020B0404020101010102" pitchFamily="34" charset="0"/>
                <a:cs typeface="FranceTV Brown TT Light" panose="020B0404020101010102" pitchFamily="34" charset="0"/>
              </a:rPr>
              <a:t>  L’alternant CEN devra </a:t>
            </a:r>
            <a:r>
              <a:rPr lang="fr-FR" sz="1400" b="1" dirty="0">
                <a:latin typeface="FranceTV Brown TT Light" panose="020B0404020101010102" pitchFamily="34" charset="0"/>
                <a:cs typeface="FranceTV Brown TT Light" panose="020B0404020101010102" pitchFamily="34" charset="0"/>
              </a:rPr>
              <a:t>mettre en forme cet article</a:t>
            </a:r>
            <a:r>
              <a:rPr lang="fr-FR" sz="1400" dirty="0">
                <a:latin typeface="FranceTV Brown TT Light" panose="020B0404020101010102" pitchFamily="34" charset="0"/>
                <a:cs typeface="FranceTV Brown TT Light" panose="020B0404020101010102" pitchFamily="34" charset="0"/>
              </a:rPr>
              <a:t> en l’enrichissant avec de la Data, devra travailler </a:t>
            </a:r>
            <a:r>
              <a:rPr lang="fr-FR" sz="1400" b="1" dirty="0">
                <a:latin typeface="FranceTV Brown TT Light" panose="020B0404020101010102" pitchFamily="34" charset="0"/>
                <a:cs typeface="FranceTV Brown TT Light" panose="020B0404020101010102" pitchFamily="34" charset="0"/>
              </a:rPr>
              <a:t>l’optimisation SEO</a:t>
            </a:r>
            <a:r>
              <a:rPr lang="fr-FR" sz="1400" dirty="0">
                <a:latin typeface="FranceTV Brown TT Light" panose="020B0404020101010102" pitchFamily="34" charset="0"/>
                <a:cs typeface="FranceTV Brown TT Light" panose="020B0404020101010102" pitchFamily="34" charset="0"/>
              </a:rPr>
              <a:t> (titre et photo illustration). Il devra également retravailler le reportage </a:t>
            </a:r>
            <a:r>
              <a:rPr lang="fr-FR" sz="1400" dirty="0" err="1">
                <a:latin typeface="FranceTV Brown TT Light" panose="020B0404020101010102" pitchFamily="34" charset="0"/>
                <a:cs typeface="FranceTV Brown TT Light" panose="020B0404020101010102" pitchFamily="34" charset="0"/>
              </a:rPr>
              <a:t>jt</a:t>
            </a:r>
            <a:r>
              <a:rPr lang="fr-FR" sz="1400" dirty="0">
                <a:latin typeface="FranceTV Brown TT Light" panose="020B0404020101010102" pitchFamily="34" charset="0"/>
                <a:cs typeface="FranceTV Brown TT Light" panose="020B0404020101010102" pitchFamily="34" charset="0"/>
              </a:rPr>
              <a:t> pour en faire </a:t>
            </a:r>
            <a:r>
              <a:rPr lang="fr-FR" sz="1400" b="1" dirty="0">
                <a:latin typeface="FranceTV Brown TT Light" panose="020B0404020101010102" pitchFamily="34" charset="0"/>
                <a:cs typeface="FranceTV Brown TT Light" panose="020B0404020101010102" pitchFamily="34" charset="0"/>
              </a:rPr>
              <a:t>un module adapté aux réseaux sociaux</a:t>
            </a:r>
            <a:r>
              <a:rPr lang="fr-FR" sz="1400" dirty="0">
                <a:latin typeface="FranceTV Brown TT Light" panose="020B0404020101010102" pitchFamily="34" charset="0"/>
                <a:cs typeface="FranceTV Brown TT Light" panose="020B0404020101010102" pitchFamily="34" charset="0"/>
              </a:rPr>
              <a:t>. Et pour finir, il fournira un cahier des charges détaillé sur le plan de publication de cet article et du module sur le site et les réseaux sociaux.</a:t>
            </a:r>
          </a:p>
        </p:txBody>
      </p:sp>
      <p:sp>
        <p:nvSpPr>
          <p:cNvPr id="14" name="ZoneTexte 13"/>
          <p:cNvSpPr txBox="1"/>
          <p:nvPr/>
        </p:nvSpPr>
        <p:spPr>
          <a:xfrm>
            <a:off x="7661415" y="1824717"/>
            <a:ext cx="3582075" cy="4745594"/>
          </a:xfrm>
          <a:prstGeom prst="rect">
            <a:avLst/>
          </a:prstGeom>
          <a:noFill/>
          <a:ln>
            <a:solidFill>
              <a:srgbClr val="002060"/>
            </a:solidFill>
          </a:ln>
        </p:spPr>
        <p:txBody>
          <a:bodyPr wrap="square" rtlCol="0">
            <a:spAutoFit/>
          </a:bodyPr>
          <a:lstStyle/>
          <a:p>
            <a:pPr lvl="0">
              <a:lnSpc>
                <a:spcPct val="107000"/>
              </a:lnSpc>
            </a:pPr>
            <a:r>
              <a:rPr lang="fr-FR" sz="2000" b="1" dirty="0">
                <a:latin typeface="FranceTV Brown TT Light" panose="020B0404020101010102" pitchFamily="34" charset="0"/>
                <a:cs typeface="FranceTV Brown TT Light" panose="020B0404020101010102" pitchFamily="34" charset="0"/>
              </a:rPr>
              <a:t>Modalités</a:t>
            </a:r>
          </a:p>
          <a:p>
            <a:pPr lvl="0">
              <a:lnSpc>
                <a:spcPct val="107000"/>
              </a:lnSpc>
            </a:pPr>
            <a:endParaRPr lang="fr-FR" sz="1400" b="1" dirty="0">
              <a:latin typeface="FranceTV Brown TT Light" panose="020B0404020101010102" pitchFamily="34" charset="0"/>
              <a:cs typeface="FranceTV Brown TT Light" panose="020B0404020101010102" pitchFamily="34" charset="0"/>
            </a:endParaRPr>
          </a:p>
          <a:p>
            <a:pPr marL="285750" lvl="0" indent="-285750">
              <a:buFont typeface="Arial" panose="020B0604020202020204" pitchFamily="34" charset="0"/>
              <a:buChar char="•"/>
            </a:pPr>
            <a:r>
              <a:rPr lang="fr-FR" sz="1400" dirty="0">
                <a:latin typeface="FranceTV Brown TT Light" panose="020B0404020101010102" pitchFamily="34" charset="0"/>
                <a:cs typeface="FranceTV Brown TT Light" panose="020B0404020101010102" pitchFamily="34" charset="0"/>
              </a:rPr>
              <a:t>Les alternants se portent candidats pour participer au challenge</a:t>
            </a:r>
          </a:p>
          <a:p>
            <a:pPr marL="285750" lvl="0" indent="-285750">
              <a:buFont typeface="Arial" panose="020B0604020202020204" pitchFamily="34" charset="0"/>
              <a:buChar char="•"/>
            </a:pPr>
            <a:r>
              <a:rPr lang="fr-FR" sz="1400" dirty="0">
                <a:latin typeface="FranceTV Brown TT Light" panose="020B0404020101010102" pitchFamily="34" charset="0"/>
                <a:cs typeface="FranceTV Brown TT Light" panose="020B0404020101010102" pitchFamily="34" charset="0"/>
              </a:rPr>
              <a:t> Les épreuves se dérouleront première semaine de juillet dans les locaux de l’UFTV</a:t>
            </a:r>
          </a:p>
          <a:p>
            <a:pPr marL="285750" lvl="0" indent="-285750">
              <a:buFont typeface="Arial" panose="020B0604020202020204" pitchFamily="34" charset="0"/>
              <a:buChar char="•"/>
            </a:pPr>
            <a:r>
              <a:rPr lang="fr-FR" sz="1400" dirty="0">
                <a:latin typeface="FranceTV Brown TT Light" panose="020B0404020101010102" pitchFamily="34" charset="0"/>
                <a:cs typeface="FranceTV Brown TT Light" panose="020B0404020101010102" pitchFamily="34" charset="0"/>
              </a:rPr>
              <a:t>Le jury de l’épreuve est composé de membres de la direction du numérique ainsi que d’un spécialiste nouvelles écritures et numérique extérieur (à déterminer) </a:t>
            </a:r>
          </a:p>
          <a:p>
            <a:pPr marL="285750" lvl="0" indent="-285750">
              <a:buFont typeface="Arial" panose="020B0604020202020204" pitchFamily="34" charset="0"/>
              <a:buChar char="•"/>
            </a:pPr>
            <a:r>
              <a:rPr lang="fr-FR" sz="1400" dirty="0">
                <a:latin typeface="FranceTV Brown TT Light" panose="020B0404020101010102" pitchFamily="34" charset="0"/>
                <a:cs typeface="FranceTV Brown TT Light" panose="020B0404020101010102" pitchFamily="34" charset="0"/>
              </a:rPr>
              <a:t>Les tuteurs sont associés à l’évaluation pour la partie contrôle continu</a:t>
            </a:r>
          </a:p>
          <a:p>
            <a:pPr marL="285750" lvl="0" indent="-285750">
              <a:buFont typeface="Arial" panose="020B0604020202020204" pitchFamily="34" charset="0"/>
              <a:buChar char="•"/>
            </a:pPr>
            <a:r>
              <a:rPr lang="fr-FR" sz="1400" dirty="0">
                <a:latin typeface="FranceTV Brown TT Light" panose="020B0404020101010102" pitchFamily="34" charset="0"/>
                <a:cs typeface="FranceTV Brown TT Light" panose="020B0404020101010102" pitchFamily="34" charset="0"/>
              </a:rPr>
              <a:t>Les CDD remportés par les lauréats seront réalisés à l’issu de l’alternance (à partir d’octobre) </a:t>
            </a:r>
          </a:p>
          <a:p>
            <a:pPr marL="285750" lvl="0" indent="-285750">
              <a:buFont typeface="Arial" panose="020B0604020202020204" pitchFamily="34" charset="0"/>
              <a:buChar char="•"/>
            </a:pPr>
            <a:r>
              <a:rPr lang="fr-FR" sz="1400" dirty="0">
                <a:latin typeface="FranceTV Brown TT Light" panose="020B0404020101010102" pitchFamily="34" charset="0"/>
                <a:cs typeface="FranceTV Brown TT Light" panose="020B0404020101010102" pitchFamily="34" charset="0"/>
              </a:rPr>
              <a:t>Choix des régions d’accueil pour les CDD ( à déterminer, travail en cours) </a:t>
            </a:r>
          </a:p>
          <a:p>
            <a:pPr marL="285750" lvl="0" indent="-285750">
              <a:buFont typeface="Arial" panose="020B0604020202020204" pitchFamily="34" charset="0"/>
              <a:buChar char="•"/>
            </a:pPr>
            <a:endParaRPr lang="fr-FR" sz="1400" dirty="0">
              <a:latin typeface="FranceTV Brown TT Light" panose="020B0404020101010102" pitchFamily="34" charset="0"/>
              <a:cs typeface="FranceTV Brown TT Light" panose="020B0404020101010102" pitchFamily="34" charset="0"/>
            </a:endParaRPr>
          </a:p>
        </p:txBody>
      </p:sp>
    </p:spTree>
    <p:extLst>
      <p:ext uri="{BB962C8B-B14F-4D97-AF65-F5344CB8AC3E}">
        <p14:creationId xmlns:p14="http://schemas.microsoft.com/office/powerpoint/2010/main" val="3984860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490891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4021</TotalTime>
  <Words>606</Words>
  <Application>Microsoft Macintosh PowerPoint</Application>
  <PresentationFormat>Grand écran</PresentationFormat>
  <Paragraphs>43</Paragraphs>
  <Slides>5</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5</vt:i4>
      </vt:variant>
    </vt:vector>
  </HeadingPairs>
  <TitlesOfParts>
    <vt:vector size="13" baseType="lpstr">
      <vt:lpstr>Arial</vt:lpstr>
      <vt:lpstr>Brown</vt:lpstr>
      <vt:lpstr>Calibri</vt:lpstr>
      <vt:lpstr>Calibri Light</vt:lpstr>
      <vt:lpstr>FranceTV Brown</vt:lpstr>
      <vt:lpstr>FranceTV Brown Light</vt:lpstr>
      <vt:lpstr>FranceTV Brown TT Light</vt:lpstr>
      <vt:lpstr>Thème Office</vt:lpstr>
      <vt:lpstr>Présentation PowerPoint</vt:lpstr>
      <vt:lpstr>Présentation PowerPoint</vt:lpstr>
      <vt:lpstr>Présentation PowerPoint</vt:lpstr>
      <vt:lpstr>Exercices en conditions réelles Exercice commun et réalisé en une journée, dans un lieu unique pour assurer l'équité et le contrôle </vt:lpstr>
      <vt:lpstr>Présentation PowerPoint</vt:lpstr>
    </vt:vector>
  </TitlesOfParts>
  <Company>France Télévisions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VIALANET Delphine</dc:creator>
  <cp:lastModifiedBy>TEMPEREAU Chloe</cp:lastModifiedBy>
  <cp:revision>18</cp:revision>
  <dcterms:created xsi:type="dcterms:W3CDTF">2025-02-11T16:31:09Z</dcterms:created>
  <dcterms:modified xsi:type="dcterms:W3CDTF">2025-03-13T09:11:52Z</dcterms:modified>
</cp:coreProperties>
</file>